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7A631-B038-440C-A3C0-ED43FF4E1FE1}" v="24" dt="2023-10-31T09:02:05.005"/>
    <p1510:client id="{35E4A189-FACB-4958-98B9-489734330F65}" v="4" dt="2023-10-31T05:50:49.728"/>
    <p1510:client id="{6D6A9732-7F7F-49E7-B7F5-B7478FE2D5DF}" v="2" dt="2023-10-31T09:08:52.931"/>
    <p1510:client id="{A89C7452-4F15-4899-AFA6-A5F84CABAC8D}" v="697" dt="2023-10-31T05:49:4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3B7A631-B038-440C-A3C0-ED43FF4E1FE1}"/>
    <pc:docChg chg="modSld">
      <pc:chgData name="" userId="" providerId="" clId="Web-{03B7A631-B038-440C-A3C0-ED43FF4E1FE1}" dt="2023-10-31T08:50:30.163" v="1" actId="20577"/>
      <pc:docMkLst>
        <pc:docMk/>
      </pc:docMkLst>
      <pc:sldChg chg="modSp">
        <pc:chgData name="" userId="" providerId="" clId="Web-{03B7A631-B038-440C-A3C0-ED43FF4E1FE1}" dt="2023-10-31T08:50:30.163" v="1" actId="20577"/>
        <pc:sldMkLst>
          <pc:docMk/>
          <pc:sldMk cId="1406255752" sldId="257"/>
        </pc:sldMkLst>
        <pc:spChg chg="mod">
          <ac:chgData name="" userId="" providerId="" clId="Web-{03B7A631-B038-440C-A3C0-ED43FF4E1FE1}" dt="2023-10-31T08:50:30.163" v="1" actId="20577"/>
          <ac:spMkLst>
            <pc:docMk/>
            <pc:sldMk cId="1406255752" sldId="257"/>
            <ac:spMk id="3" creationId="{93099459-AD4C-4157-D834-A6D7A3DC85D7}"/>
          </ac:spMkLst>
        </pc:spChg>
      </pc:sldChg>
    </pc:docChg>
  </pc:docChgLst>
  <pc:docChgLst>
    <pc:chgData name="Guest User" userId="1b399456c3859b5a" providerId="Windows Live" clId="Web-{6D6A9732-7F7F-49E7-B7F5-B7478FE2D5DF}"/>
    <pc:docChg chg="modSld">
      <pc:chgData name="Guest User" userId="1b399456c3859b5a" providerId="Windows Live" clId="Web-{6D6A9732-7F7F-49E7-B7F5-B7478FE2D5DF}" dt="2023-10-31T09:08:52.931" v="0" actId="20577"/>
      <pc:docMkLst>
        <pc:docMk/>
      </pc:docMkLst>
      <pc:sldChg chg="modSp">
        <pc:chgData name="Guest User" userId="1b399456c3859b5a" providerId="Windows Live" clId="Web-{6D6A9732-7F7F-49E7-B7F5-B7478FE2D5DF}" dt="2023-10-31T09:08:52.931" v="0" actId="20577"/>
        <pc:sldMkLst>
          <pc:docMk/>
          <pc:sldMk cId="511776773" sldId="259"/>
        </pc:sldMkLst>
        <pc:spChg chg="mod">
          <ac:chgData name="Guest User" userId="1b399456c3859b5a" providerId="Windows Live" clId="Web-{6D6A9732-7F7F-49E7-B7F5-B7478FE2D5DF}" dt="2023-10-31T09:08:52.931" v="0" actId="20577"/>
          <ac:spMkLst>
            <pc:docMk/>
            <pc:sldMk cId="511776773" sldId="259"/>
            <ac:spMk id="3" creationId="{3BEE81A8-6C5A-877F-1721-63E0CF66447C}"/>
          </ac:spMkLst>
        </pc:spChg>
      </pc:sldChg>
    </pc:docChg>
  </pc:docChgLst>
  <pc:docChgLst>
    <pc:chgData name="Guest User" userId="1b399456c3859b5a" providerId="Windows Live" clId="Web-{35E4A189-FACB-4958-98B9-489734330F65}"/>
    <pc:docChg chg="modSld">
      <pc:chgData name="Guest User" userId="1b399456c3859b5a" providerId="Windows Live" clId="Web-{35E4A189-FACB-4958-98B9-489734330F65}" dt="2023-10-31T05:51:12.228" v="4"/>
      <pc:docMkLst>
        <pc:docMk/>
      </pc:docMkLst>
      <pc:sldChg chg="addSp modSp">
        <pc:chgData name="Guest User" userId="1b399456c3859b5a" providerId="Windows Live" clId="Web-{35E4A189-FACB-4958-98B9-489734330F65}" dt="2023-10-31T05:50:49.728" v="3"/>
        <pc:sldMkLst>
          <pc:docMk/>
          <pc:sldMk cId="140716652" sldId="281"/>
        </pc:sldMkLst>
        <pc:spChg chg="mod">
          <ac:chgData name="Guest User" userId="1b399456c3859b5a" providerId="Windows Live" clId="Web-{35E4A189-FACB-4958-98B9-489734330F65}" dt="2023-10-31T05:50:35.524" v="1" actId="1076"/>
          <ac:spMkLst>
            <pc:docMk/>
            <pc:sldMk cId="140716652" sldId="281"/>
            <ac:spMk id="2" creationId="{A0733A72-3553-BE30-FA71-29FCAF80D827}"/>
          </ac:spMkLst>
        </pc:spChg>
        <pc:spChg chg="add mod">
          <ac:chgData name="Guest User" userId="1b399456c3859b5a" providerId="Windows Live" clId="Web-{35E4A189-FACB-4958-98B9-489734330F65}" dt="2023-10-31T05:50:49.728" v="3"/>
          <ac:spMkLst>
            <pc:docMk/>
            <pc:sldMk cId="140716652" sldId="281"/>
            <ac:spMk id="3" creationId="{F9A481BE-7D6F-2463-7326-6CD7A3033A76}"/>
          </ac:spMkLst>
        </pc:spChg>
      </pc:sldChg>
      <pc:sldChg chg="addSp delSp modSp mod setBg setClrOvrMap">
        <pc:chgData name="Guest User" userId="1b399456c3859b5a" providerId="Windows Live" clId="Web-{35E4A189-FACB-4958-98B9-489734330F65}" dt="2023-10-31T05:51:12.228" v="4"/>
        <pc:sldMkLst>
          <pc:docMk/>
          <pc:sldMk cId="608393684" sldId="282"/>
        </pc:sldMkLst>
        <pc:spChg chg="mod">
          <ac:chgData name="Guest User" userId="1b399456c3859b5a" providerId="Windows Live" clId="Web-{35E4A189-FACB-4958-98B9-489734330F65}" dt="2023-10-31T05:51:12.228" v="4"/>
          <ac:spMkLst>
            <pc:docMk/>
            <pc:sldMk cId="608393684" sldId="282"/>
            <ac:spMk id="2" creationId="{0C086DEA-D6A3-0718-9352-C1AE91849D9B}"/>
          </ac:spMkLst>
        </pc:spChg>
        <pc:spChg chg="del">
          <ac:chgData name="Guest User" userId="1b399456c3859b5a" providerId="Windows Live" clId="Web-{35E4A189-FACB-4958-98B9-489734330F65}" dt="2023-10-31T05:51:12.228" v="4"/>
          <ac:spMkLst>
            <pc:docMk/>
            <pc:sldMk cId="608393684" sldId="282"/>
            <ac:spMk id="3" creationId="{692ECB70-E229-40B3-29E0-87ECB1F583BE}"/>
          </ac:spMkLst>
        </pc:spChg>
        <pc:picChg chg="add">
          <ac:chgData name="Guest User" userId="1b399456c3859b5a" providerId="Windows Live" clId="Web-{35E4A189-FACB-4958-98B9-489734330F65}" dt="2023-10-31T05:51:12.228" v="4"/>
          <ac:picMkLst>
            <pc:docMk/>
            <pc:sldMk cId="608393684" sldId="282"/>
            <ac:picMk id="5" creationId="{CF229976-431A-9D07-690C-1EDD27679583}"/>
          </ac:picMkLst>
        </pc:picChg>
      </pc:sldChg>
    </pc:docChg>
  </pc:docChgLst>
  <pc:docChgLst>
    <pc:chgData name="Guest User" userId="1b399456c3859b5a" providerId="Windows Live" clId="Web-{A89C7452-4F15-4899-AFA6-A5F84CABAC8D}"/>
    <pc:docChg chg="addSld modSld addMainMaster delMainMaster">
      <pc:chgData name="Guest User" userId="1b399456c3859b5a" providerId="Windows Live" clId="Web-{A89C7452-4F15-4899-AFA6-A5F84CABAC8D}" dt="2023-10-31T05:49:42.518" v="649"/>
      <pc:docMkLst>
        <pc:docMk/>
      </pc:docMkLst>
      <pc:sldChg chg="addSp delSp modSp mod setBg modClrScheme delDesignElem chgLayout">
        <pc:chgData name="Guest User" userId="1b399456c3859b5a" providerId="Windows Live" clId="Web-{A89C7452-4F15-4899-AFA6-A5F84CABAC8D}" dt="2023-10-31T04:58:39.867" v="112"/>
        <pc:sldMkLst>
          <pc:docMk/>
          <pc:sldMk cId="109857222" sldId="256"/>
        </pc:sldMkLst>
        <pc:spChg chg="mod ord">
          <ac:chgData name="Guest User" userId="1b399456c3859b5a" providerId="Windows Live" clId="Web-{A89C7452-4F15-4899-AFA6-A5F84CABAC8D}" dt="2023-10-31T04:58:39.867" v="112"/>
          <ac:spMkLst>
            <pc:docMk/>
            <pc:sldMk cId="109857222" sldId="256"/>
            <ac:spMk id="2" creationId="{00000000-0000-0000-0000-000000000000}"/>
          </ac:spMkLst>
        </pc:spChg>
        <pc:spChg chg="mod ord">
          <ac:chgData name="Guest User" userId="1b399456c3859b5a" providerId="Windows Live" clId="Web-{A89C7452-4F15-4899-AFA6-A5F84CABAC8D}" dt="2023-10-31T04:58:39.867" v="112"/>
          <ac:spMkLst>
            <pc:docMk/>
            <pc:sldMk cId="109857222" sldId="256"/>
            <ac:spMk id="3" creationId="{00000000-0000-0000-0000-000000000000}"/>
          </ac:spMkLst>
        </pc:spChg>
        <pc:spChg chg="add del">
          <ac:chgData name="Guest User" userId="1b399456c3859b5a" providerId="Windows Live" clId="Web-{A89C7452-4F15-4899-AFA6-A5F84CABAC8D}" dt="2023-10-31T04:58:39.836" v="111"/>
          <ac:spMkLst>
            <pc:docMk/>
            <pc:sldMk cId="109857222" sldId="256"/>
            <ac:spMk id="6" creationId="{C6B158B5-50B5-4927-A367-7C9F3AFE5DCB}"/>
          </ac:spMkLst>
        </pc:spChg>
        <pc:spChg chg="add del">
          <ac:chgData name="Guest User" userId="1b399456c3859b5a" providerId="Windows Live" clId="Web-{A89C7452-4F15-4899-AFA6-A5F84CABAC8D}" dt="2023-10-31T04:58:39.836" v="111"/>
          <ac:spMkLst>
            <pc:docMk/>
            <pc:sldMk cId="109857222" sldId="256"/>
            <ac:spMk id="7" creationId="{B01367A3-F670-4BD9-9972-F7E97FC227ED}"/>
          </ac:spMkLst>
        </pc:spChg>
        <pc:spChg chg="add del">
          <ac:chgData name="Guest User" userId="1b399456c3859b5a" providerId="Windows Live" clId="Web-{A89C7452-4F15-4899-AFA6-A5F84CABAC8D}" dt="2023-10-31T04:58:39.836" v="111"/>
          <ac:spMkLst>
            <pc:docMk/>
            <pc:sldMk cId="109857222" sldId="256"/>
            <ac:spMk id="8" creationId="{38C3DB02-606C-40EC-8381-7A29A1ADFAE7}"/>
          </ac:spMkLst>
        </pc:spChg>
        <pc:spChg chg="add del">
          <ac:chgData name="Guest User" userId="1b399456c3859b5a" providerId="Windows Live" clId="Web-{A89C7452-4F15-4899-AFA6-A5F84CABAC8D}" dt="2023-10-31T04:58:08.975" v="109"/>
          <ac:spMkLst>
            <pc:docMk/>
            <pc:sldMk cId="109857222" sldId="256"/>
            <ac:spMk id="9" creationId="{E20BB609-EF92-42DB-836C-0699A590B5CF}"/>
          </ac:spMkLst>
        </pc:spChg>
        <pc:spChg chg="add">
          <ac:chgData name="Guest User" userId="1b399456c3859b5a" providerId="Windows Live" clId="Web-{A89C7452-4F15-4899-AFA6-A5F84CABAC8D}" dt="2023-10-31T04:58:39.867" v="112"/>
          <ac:spMkLst>
            <pc:docMk/>
            <pc:sldMk cId="109857222" sldId="256"/>
            <ac:spMk id="10" creationId="{50E4C519-FBE9-4ABE-A8F9-C2CBE326932F}"/>
          </ac:spMkLst>
        </pc:spChg>
        <pc:spChg chg="add del">
          <ac:chgData name="Guest User" userId="1b399456c3859b5a" providerId="Windows Live" clId="Web-{A89C7452-4F15-4899-AFA6-A5F84CABAC8D}" dt="2023-10-31T04:58:08.975" v="109"/>
          <ac:spMkLst>
            <pc:docMk/>
            <pc:sldMk cId="109857222" sldId="256"/>
            <ac:spMk id="11" creationId="{8BEC44CD-E290-4D60-A056-5BA05B182AC3}"/>
          </ac:spMkLst>
        </pc:spChg>
        <pc:spChg chg="add">
          <ac:chgData name="Guest User" userId="1b399456c3859b5a" providerId="Windows Live" clId="Web-{A89C7452-4F15-4899-AFA6-A5F84CABAC8D}" dt="2023-10-31T04:58:39.867" v="112"/>
          <ac:spMkLst>
            <pc:docMk/>
            <pc:sldMk cId="109857222" sldId="256"/>
            <ac:spMk id="12" creationId="{80EC29FB-299E-49F3-8C7B-01199632A30F}"/>
          </ac:spMkLst>
        </pc:spChg>
        <pc:spChg chg="add del">
          <ac:chgData name="Guest User" userId="1b399456c3859b5a" providerId="Windows Live" clId="Web-{A89C7452-4F15-4899-AFA6-A5F84CABAC8D}" dt="2023-10-31T04:58:08.975" v="109"/>
          <ac:spMkLst>
            <pc:docMk/>
            <pc:sldMk cId="109857222" sldId="256"/>
            <ac:spMk id="13" creationId="{B2C335F7-F61C-4EB4-80F2-4B1438FE66BB}"/>
          </ac:spMkLst>
        </pc:spChg>
        <pc:spChg chg="add">
          <ac:chgData name="Guest User" userId="1b399456c3859b5a" providerId="Windows Live" clId="Web-{A89C7452-4F15-4899-AFA6-A5F84CABAC8D}" dt="2023-10-31T04:58:39.867" v="112"/>
          <ac:spMkLst>
            <pc:docMk/>
            <pc:sldMk cId="109857222" sldId="256"/>
            <ac:spMk id="14" creationId="{C29A2522-B27A-45C5-897B-79A1407D159A}"/>
          </ac:spMkLst>
        </pc:spChg>
        <pc:spChg chg="add del">
          <ac:chgData name="Guest User" userId="1b399456c3859b5a" providerId="Windows Live" clId="Web-{A89C7452-4F15-4899-AFA6-A5F84CABAC8D}" dt="2023-10-31T04:58:08.975" v="109"/>
          <ac:spMkLst>
            <pc:docMk/>
            <pc:sldMk cId="109857222" sldId="256"/>
            <ac:spMk id="15" creationId="{F1189494-2B67-46D2-93D6-A122A09BF6B2}"/>
          </ac:spMkLst>
        </pc:spChg>
        <pc:spChg chg="add">
          <ac:chgData name="Guest User" userId="1b399456c3859b5a" providerId="Windows Live" clId="Web-{A89C7452-4F15-4899-AFA6-A5F84CABAC8D}" dt="2023-10-31T04:58:39.867" v="112"/>
          <ac:spMkLst>
            <pc:docMk/>
            <pc:sldMk cId="109857222" sldId="256"/>
            <ac:spMk id="16" creationId="{98E79BE4-34FE-485A-98A5-92CE8F7C4743}"/>
          </ac:spMkLst>
        </pc:spChg>
        <pc:spChg chg="add">
          <ac:chgData name="Guest User" userId="1b399456c3859b5a" providerId="Windows Live" clId="Web-{A89C7452-4F15-4899-AFA6-A5F84CABAC8D}" dt="2023-10-31T04:58:39.867" v="112"/>
          <ac:spMkLst>
            <pc:docMk/>
            <pc:sldMk cId="109857222" sldId="256"/>
            <ac:spMk id="17" creationId="{7A5F0580-5EE9-419F-96EE-B6529EF6E7D0}"/>
          </ac:spMkLst>
        </pc:spChg>
        <pc:picChg chg="add mod ord">
          <ac:chgData name="Guest User" userId="1b399456c3859b5a" providerId="Windows Live" clId="Web-{A89C7452-4F15-4899-AFA6-A5F84CABAC8D}" dt="2023-10-31T04:58:39.867" v="112"/>
          <ac:picMkLst>
            <pc:docMk/>
            <pc:sldMk cId="109857222" sldId="256"/>
            <ac:picMk id="4" creationId="{5D31CF84-D840-BC5B-E495-3ECDC7C3B6E7}"/>
          </ac:picMkLst>
        </pc:picChg>
      </pc:sldChg>
      <pc:sldChg chg="addSp modSp new mod setBg modClrScheme chgLayout">
        <pc:chgData name="Guest User" userId="1b399456c3859b5a" providerId="Windows Live" clId="Web-{A89C7452-4F15-4899-AFA6-A5F84CABAC8D}" dt="2023-10-31T05:05:26.865" v="341" actId="20577"/>
        <pc:sldMkLst>
          <pc:docMk/>
          <pc:sldMk cId="1406255752" sldId="257"/>
        </pc:sldMkLst>
        <pc:spChg chg="mod ord">
          <ac:chgData name="Guest User" userId="1b399456c3859b5a" providerId="Windows Live" clId="Web-{A89C7452-4F15-4899-AFA6-A5F84CABAC8D}" dt="2023-10-31T05:05:16.037" v="338" actId="20577"/>
          <ac:spMkLst>
            <pc:docMk/>
            <pc:sldMk cId="1406255752" sldId="257"/>
            <ac:spMk id="2" creationId="{79985989-3706-A3B9-FFAD-D60C87CF7FAF}"/>
          </ac:spMkLst>
        </pc:spChg>
        <pc:spChg chg="mod ord">
          <ac:chgData name="Guest User" userId="1b399456c3859b5a" providerId="Windows Live" clId="Web-{A89C7452-4F15-4899-AFA6-A5F84CABAC8D}" dt="2023-10-31T05:03:53.940" v="279" actId="20577"/>
          <ac:spMkLst>
            <pc:docMk/>
            <pc:sldMk cId="1406255752" sldId="257"/>
            <ac:spMk id="3" creationId="{93099459-AD4C-4157-D834-A6D7A3DC85D7}"/>
          </ac:spMkLst>
        </pc:spChg>
        <pc:spChg chg="add mod">
          <ac:chgData name="Guest User" userId="1b399456c3859b5a" providerId="Windows Live" clId="Web-{A89C7452-4F15-4899-AFA6-A5F84CABAC8D}" dt="2023-10-31T05:05:26.865" v="341" actId="20577"/>
          <ac:spMkLst>
            <pc:docMk/>
            <pc:sldMk cId="1406255752" sldId="257"/>
            <ac:spMk id="4" creationId="{40ADFB0D-6F6A-2BE1-2D6B-0523E8EA2EE2}"/>
          </ac:spMkLst>
        </pc:spChg>
        <pc:spChg chg="add">
          <ac:chgData name="Guest User" userId="1b399456c3859b5a" providerId="Windows Live" clId="Web-{A89C7452-4F15-4899-AFA6-A5F84CABAC8D}" dt="2023-10-31T05:03:29.908" v="275"/>
          <ac:spMkLst>
            <pc:docMk/>
            <pc:sldMk cId="1406255752" sldId="257"/>
            <ac:spMk id="9" creationId="{8FC9BE17-9A7B-462D-AE50-3D8777387304}"/>
          </ac:spMkLst>
        </pc:spChg>
        <pc:spChg chg="add">
          <ac:chgData name="Guest User" userId="1b399456c3859b5a" providerId="Windows Live" clId="Web-{A89C7452-4F15-4899-AFA6-A5F84CABAC8D}" dt="2023-10-31T05:03:29.908" v="275"/>
          <ac:spMkLst>
            <pc:docMk/>
            <pc:sldMk cId="1406255752" sldId="257"/>
            <ac:spMk id="11" creationId="{3EBE8569-6AEC-4B8C-8D53-2DE337CDBA65}"/>
          </ac:spMkLst>
        </pc:spChg>
        <pc:spChg chg="add">
          <ac:chgData name="Guest User" userId="1b399456c3859b5a" providerId="Windows Live" clId="Web-{A89C7452-4F15-4899-AFA6-A5F84CABAC8D}" dt="2023-10-31T05:03:29.908" v="275"/>
          <ac:spMkLst>
            <pc:docMk/>
            <pc:sldMk cId="1406255752" sldId="257"/>
            <ac:spMk id="13" creationId="{55D4142C-5077-457F-A6AD-3FECFDB39685}"/>
          </ac:spMkLst>
        </pc:spChg>
        <pc:spChg chg="add">
          <ac:chgData name="Guest User" userId="1b399456c3859b5a" providerId="Windows Live" clId="Web-{A89C7452-4F15-4899-AFA6-A5F84CABAC8D}" dt="2023-10-31T05:03:29.908" v="275"/>
          <ac:spMkLst>
            <pc:docMk/>
            <pc:sldMk cId="1406255752" sldId="257"/>
            <ac:spMk id="15" creationId="{7A5F0580-5EE9-419F-96EE-B6529EF6E7D0}"/>
          </ac:spMkLst>
        </pc:spChg>
        <pc:picChg chg="add">
          <ac:chgData name="Guest User" userId="1b399456c3859b5a" providerId="Windows Live" clId="Web-{A89C7452-4F15-4899-AFA6-A5F84CABAC8D}" dt="2023-10-31T05:03:29.908" v="275"/>
          <ac:picMkLst>
            <pc:docMk/>
            <pc:sldMk cId="1406255752" sldId="257"/>
            <ac:picMk id="5" creationId="{C1C27574-D74E-F0E1-39E0-6E768AFACC58}"/>
          </ac:picMkLst>
        </pc:picChg>
      </pc:sldChg>
      <pc:sldChg chg="addSp delSp modSp new mod setBg addAnim modAnim">
        <pc:chgData name="Guest User" userId="1b399456c3859b5a" providerId="Windows Live" clId="Web-{A89C7452-4F15-4899-AFA6-A5F84CABAC8D}" dt="2023-10-31T05:06:38.118" v="350"/>
        <pc:sldMkLst>
          <pc:docMk/>
          <pc:sldMk cId="2269688341" sldId="258"/>
        </pc:sldMkLst>
        <pc:spChg chg="mod">
          <ac:chgData name="Guest User" userId="1b399456c3859b5a" providerId="Windows Live" clId="Web-{A89C7452-4F15-4899-AFA6-A5F84CABAC8D}" dt="2023-10-31T05:06:22.586" v="348"/>
          <ac:spMkLst>
            <pc:docMk/>
            <pc:sldMk cId="2269688341" sldId="258"/>
            <ac:spMk id="2" creationId="{55B76C45-7AFD-B3BB-A9E9-75E2B6A16B2D}"/>
          </ac:spMkLst>
        </pc:spChg>
        <pc:spChg chg="del mod">
          <ac:chgData name="Guest User" userId="1b399456c3859b5a" providerId="Windows Live" clId="Web-{A89C7452-4F15-4899-AFA6-A5F84CABAC8D}" dt="2023-10-31T05:06:22.586" v="348"/>
          <ac:spMkLst>
            <pc:docMk/>
            <pc:sldMk cId="2269688341" sldId="258"/>
            <ac:spMk id="3" creationId="{8B61BC86-875F-7B37-6DE1-4CBB263FC418}"/>
          </ac:spMkLst>
        </pc:spChg>
        <pc:spChg chg="add del">
          <ac:chgData name="Guest User" userId="1b399456c3859b5a" providerId="Windows Live" clId="Web-{A89C7452-4F15-4899-AFA6-A5F84CABAC8D}" dt="2023-10-31T05:06:22.586" v="348"/>
          <ac:spMkLst>
            <pc:docMk/>
            <pc:sldMk cId="2269688341" sldId="258"/>
            <ac:spMk id="9" creationId="{7C432AFE-B3D2-4BFF-BF8F-96C27AFF1AC7}"/>
          </ac:spMkLst>
        </pc:spChg>
        <pc:spChg chg="add del">
          <ac:chgData name="Guest User" userId="1b399456c3859b5a" providerId="Windows Live" clId="Web-{A89C7452-4F15-4899-AFA6-A5F84CABAC8D}" dt="2023-10-31T05:06:22.586" v="348"/>
          <ac:spMkLst>
            <pc:docMk/>
            <pc:sldMk cId="2269688341" sldId="258"/>
            <ac:spMk id="11" creationId="{AF2F604E-43BE-4DC3-B983-E071523364F8}"/>
          </ac:spMkLst>
        </pc:spChg>
        <pc:spChg chg="add del">
          <ac:chgData name="Guest User" userId="1b399456c3859b5a" providerId="Windows Live" clId="Web-{A89C7452-4F15-4899-AFA6-A5F84CABAC8D}" dt="2023-10-31T05:06:22.586" v="348"/>
          <ac:spMkLst>
            <pc:docMk/>
            <pc:sldMk cId="2269688341" sldId="258"/>
            <ac:spMk id="13" creationId="{08C9B587-E65E-4B52-B37C-ABEBB6E87928}"/>
          </ac:spMkLst>
        </pc:spChg>
        <pc:spChg chg="add">
          <ac:chgData name="Guest User" userId="1b399456c3859b5a" providerId="Windows Live" clId="Web-{A89C7452-4F15-4899-AFA6-A5F84CABAC8D}" dt="2023-10-31T05:06:22.586" v="348"/>
          <ac:spMkLst>
            <pc:docMk/>
            <pc:sldMk cId="2269688341" sldId="258"/>
            <ac:spMk id="18" creationId="{73BCEA90-F7D5-4EC1-9BE2-5A49A20F4B1D}"/>
          </ac:spMkLst>
        </pc:spChg>
        <pc:spChg chg="add">
          <ac:chgData name="Guest User" userId="1b399456c3859b5a" providerId="Windows Live" clId="Web-{A89C7452-4F15-4899-AFA6-A5F84CABAC8D}" dt="2023-10-31T05:06:22.586" v="348"/>
          <ac:spMkLst>
            <pc:docMk/>
            <pc:sldMk cId="2269688341" sldId="258"/>
            <ac:spMk id="20" creationId="{9848F91B-FA65-4A06-A177-8CCF7EBC8631}"/>
          </ac:spMkLst>
        </pc:spChg>
        <pc:spChg chg="add">
          <ac:chgData name="Guest User" userId="1b399456c3859b5a" providerId="Windows Live" clId="Web-{A89C7452-4F15-4899-AFA6-A5F84CABAC8D}" dt="2023-10-31T05:06:22.586" v="348"/>
          <ac:spMkLst>
            <pc:docMk/>
            <pc:sldMk cId="2269688341" sldId="258"/>
            <ac:spMk id="22" creationId="{2CF7CF5F-D747-47B3-80B1-8392750446C6}"/>
          </ac:spMkLst>
        </pc:spChg>
        <pc:spChg chg="add">
          <ac:chgData name="Guest User" userId="1b399456c3859b5a" providerId="Windows Live" clId="Web-{A89C7452-4F15-4899-AFA6-A5F84CABAC8D}" dt="2023-10-31T05:06:22.586" v="348"/>
          <ac:spMkLst>
            <pc:docMk/>
            <pc:sldMk cId="2269688341" sldId="258"/>
            <ac:spMk id="24" creationId="{820B6604-1FF9-43F5-AC47-3D41CB2F563B}"/>
          </ac:spMkLst>
        </pc:spChg>
        <pc:spChg chg="add">
          <ac:chgData name="Guest User" userId="1b399456c3859b5a" providerId="Windows Live" clId="Web-{A89C7452-4F15-4899-AFA6-A5F84CABAC8D}" dt="2023-10-31T05:06:22.586" v="348"/>
          <ac:spMkLst>
            <pc:docMk/>
            <pc:sldMk cId="2269688341" sldId="258"/>
            <ac:spMk id="26" creationId="{D98779F6-5395-4B82-BDCB-4ADF6A5BB9E5}"/>
          </ac:spMkLst>
        </pc:spChg>
        <pc:spChg chg="add">
          <ac:chgData name="Guest User" userId="1b399456c3859b5a" providerId="Windows Live" clId="Web-{A89C7452-4F15-4899-AFA6-A5F84CABAC8D}" dt="2023-10-31T05:06:22.586" v="348"/>
          <ac:spMkLst>
            <pc:docMk/>
            <pc:sldMk cId="2269688341" sldId="258"/>
            <ac:spMk id="28" creationId="{CE1108CD-786E-4304-9504-9C5AD64829D2}"/>
          </ac:spMkLst>
        </pc:spChg>
        <pc:spChg chg="add">
          <ac:chgData name="Guest User" userId="1b399456c3859b5a" providerId="Windows Live" clId="Web-{A89C7452-4F15-4899-AFA6-A5F84CABAC8D}" dt="2023-10-31T05:06:22.586" v="348"/>
          <ac:spMkLst>
            <pc:docMk/>
            <pc:sldMk cId="2269688341" sldId="258"/>
            <ac:spMk id="30" creationId="{C70191CD-D48F-4F7A-8077-0380603A29E2}"/>
          </ac:spMkLst>
        </pc:spChg>
        <pc:picChg chg="add mod">
          <ac:chgData name="Guest User" userId="1b399456c3859b5a" providerId="Windows Live" clId="Web-{A89C7452-4F15-4899-AFA6-A5F84CABAC8D}" dt="2023-10-31T05:06:22.586" v="348"/>
          <ac:picMkLst>
            <pc:docMk/>
            <pc:sldMk cId="2269688341" sldId="258"/>
            <ac:picMk id="5" creationId="{9DFD8124-FEF0-FE90-9780-A5B4D8A30193}"/>
          </ac:picMkLst>
        </pc:picChg>
      </pc:sldChg>
      <pc:sldChg chg="addSp delSp modSp new mod setBg">
        <pc:chgData name="Guest User" userId="1b399456c3859b5a" providerId="Windows Live" clId="Web-{A89C7452-4F15-4899-AFA6-A5F84CABAC8D}" dt="2023-10-31T05:47:03.669" v="641" actId="14100"/>
        <pc:sldMkLst>
          <pc:docMk/>
          <pc:sldMk cId="511776773" sldId="259"/>
        </pc:sldMkLst>
        <pc:spChg chg="mod">
          <ac:chgData name="Guest User" userId="1b399456c3859b5a" providerId="Windows Live" clId="Web-{A89C7452-4F15-4899-AFA6-A5F84CABAC8D}" dt="2023-10-31T05:10:07" v="403"/>
          <ac:spMkLst>
            <pc:docMk/>
            <pc:sldMk cId="511776773" sldId="259"/>
            <ac:spMk id="2" creationId="{ECD5D9F4-552E-DDC7-DD79-A05DCBEDD997}"/>
          </ac:spMkLst>
        </pc:spChg>
        <pc:spChg chg="mod">
          <ac:chgData name="Guest User" userId="1b399456c3859b5a" providerId="Windows Live" clId="Web-{A89C7452-4F15-4899-AFA6-A5F84CABAC8D}" dt="2023-10-31T05:47:03.669" v="641" actId="14100"/>
          <ac:spMkLst>
            <pc:docMk/>
            <pc:sldMk cId="511776773" sldId="259"/>
            <ac:spMk id="3" creationId="{3BEE81A8-6C5A-877F-1721-63E0CF66447C}"/>
          </ac:spMkLst>
        </pc:spChg>
        <pc:spChg chg="add del">
          <ac:chgData name="Guest User" userId="1b399456c3859b5a" providerId="Windows Live" clId="Web-{A89C7452-4F15-4899-AFA6-A5F84CABAC8D}" dt="2023-10-31T05:10:06.984" v="402"/>
          <ac:spMkLst>
            <pc:docMk/>
            <pc:sldMk cId="511776773" sldId="259"/>
            <ac:spMk id="9" creationId="{50E4C519-FBE9-4ABE-A8F9-C2CBE326932F}"/>
          </ac:spMkLst>
        </pc:spChg>
        <pc:spChg chg="add del">
          <ac:chgData name="Guest User" userId="1b399456c3859b5a" providerId="Windows Live" clId="Web-{A89C7452-4F15-4899-AFA6-A5F84CABAC8D}" dt="2023-10-31T05:10:06.984" v="402"/>
          <ac:spMkLst>
            <pc:docMk/>
            <pc:sldMk cId="511776773" sldId="259"/>
            <ac:spMk id="11" creationId="{80EC29FB-299E-49F3-8C7B-01199632A30F}"/>
          </ac:spMkLst>
        </pc:spChg>
        <pc:spChg chg="add del">
          <ac:chgData name="Guest User" userId="1b399456c3859b5a" providerId="Windows Live" clId="Web-{A89C7452-4F15-4899-AFA6-A5F84CABAC8D}" dt="2023-10-31T05:10:06.984" v="402"/>
          <ac:spMkLst>
            <pc:docMk/>
            <pc:sldMk cId="511776773" sldId="259"/>
            <ac:spMk id="13" creationId="{C29A2522-B27A-45C5-897B-79A1407D159A}"/>
          </ac:spMkLst>
        </pc:spChg>
        <pc:spChg chg="add del">
          <ac:chgData name="Guest User" userId="1b399456c3859b5a" providerId="Windows Live" clId="Web-{A89C7452-4F15-4899-AFA6-A5F84CABAC8D}" dt="2023-10-31T05:10:06.984" v="402"/>
          <ac:spMkLst>
            <pc:docMk/>
            <pc:sldMk cId="511776773" sldId="259"/>
            <ac:spMk id="15" creationId="{98E79BE4-34FE-485A-98A5-92CE8F7C4743}"/>
          </ac:spMkLst>
        </pc:spChg>
        <pc:spChg chg="add del">
          <ac:chgData name="Guest User" userId="1b399456c3859b5a" providerId="Windows Live" clId="Web-{A89C7452-4F15-4899-AFA6-A5F84CABAC8D}" dt="2023-10-31T05:10:06.984" v="402"/>
          <ac:spMkLst>
            <pc:docMk/>
            <pc:sldMk cId="511776773" sldId="259"/>
            <ac:spMk id="17" creationId="{7A5F0580-5EE9-419F-96EE-B6529EF6E7D0}"/>
          </ac:spMkLst>
        </pc:spChg>
        <pc:spChg chg="add">
          <ac:chgData name="Guest User" userId="1b399456c3859b5a" providerId="Windows Live" clId="Web-{A89C7452-4F15-4899-AFA6-A5F84CABAC8D}" dt="2023-10-31T05:10:07" v="403"/>
          <ac:spMkLst>
            <pc:docMk/>
            <pc:sldMk cId="511776773" sldId="259"/>
            <ac:spMk id="19" creationId="{8380AD67-C5CA-4918-B4BB-C359BB03EEDD}"/>
          </ac:spMkLst>
        </pc:spChg>
        <pc:spChg chg="add">
          <ac:chgData name="Guest User" userId="1b399456c3859b5a" providerId="Windows Live" clId="Web-{A89C7452-4F15-4899-AFA6-A5F84CABAC8D}" dt="2023-10-31T05:10:07" v="403"/>
          <ac:spMkLst>
            <pc:docMk/>
            <pc:sldMk cId="511776773" sldId="259"/>
            <ac:spMk id="21" creationId="{EABAD4DA-87BA-4F70-9EF0-45C6BCF17823}"/>
          </ac:spMkLst>
        </pc:spChg>
        <pc:spChg chg="add">
          <ac:chgData name="Guest User" userId="1b399456c3859b5a" providerId="Windows Live" clId="Web-{A89C7452-4F15-4899-AFA6-A5F84CABAC8D}" dt="2023-10-31T05:10:07" v="403"/>
          <ac:spMkLst>
            <pc:docMk/>
            <pc:sldMk cId="511776773" sldId="259"/>
            <ac:spMk id="22" creationId="{915128D9-2797-47FA-B6FE-EC24E6B8437A}"/>
          </ac:spMkLst>
        </pc:spChg>
        <pc:picChg chg="add del">
          <ac:chgData name="Guest User" userId="1b399456c3859b5a" providerId="Windows Live" clId="Web-{A89C7452-4F15-4899-AFA6-A5F84CABAC8D}" dt="2023-10-31T05:10:06.984" v="402"/>
          <ac:picMkLst>
            <pc:docMk/>
            <pc:sldMk cId="511776773" sldId="259"/>
            <ac:picMk id="5" creationId="{55E25B76-6F22-3664-C9E8-60507F955626}"/>
          </ac:picMkLst>
        </pc:picChg>
        <pc:picChg chg="add">
          <ac:chgData name="Guest User" userId="1b399456c3859b5a" providerId="Windows Live" clId="Web-{A89C7452-4F15-4899-AFA6-A5F84CABAC8D}" dt="2023-10-31T05:10:07" v="403"/>
          <ac:picMkLst>
            <pc:docMk/>
            <pc:sldMk cId="511776773" sldId="259"/>
            <ac:picMk id="20" creationId="{13C61365-705C-2895-1988-A135B3C54EAD}"/>
          </ac:picMkLst>
        </pc:picChg>
      </pc:sldChg>
      <pc:sldChg chg="addSp delSp modSp new mod setBg">
        <pc:chgData name="Guest User" userId="1b399456c3859b5a" providerId="Windows Live" clId="Web-{A89C7452-4F15-4899-AFA6-A5F84CABAC8D}" dt="2023-10-31T05:11:16.252" v="417"/>
        <pc:sldMkLst>
          <pc:docMk/>
          <pc:sldMk cId="2308244612" sldId="260"/>
        </pc:sldMkLst>
        <pc:spChg chg="mod">
          <ac:chgData name="Guest User" userId="1b399456c3859b5a" providerId="Windows Live" clId="Web-{A89C7452-4F15-4899-AFA6-A5F84CABAC8D}" dt="2023-10-31T05:11:16.252" v="417"/>
          <ac:spMkLst>
            <pc:docMk/>
            <pc:sldMk cId="2308244612" sldId="260"/>
            <ac:spMk id="2" creationId="{4F10ABC9-35B1-DC4E-0004-462682E9B309}"/>
          </ac:spMkLst>
        </pc:spChg>
        <pc:spChg chg="mod">
          <ac:chgData name="Guest User" userId="1b399456c3859b5a" providerId="Windows Live" clId="Web-{A89C7452-4F15-4899-AFA6-A5F84CABAC8D}" dt="2023-10-31T05:11:16.252" v="417"/>
          <ac:spMkLst>
            <pc:docMk/>
            <pc:sldMk cId="2308244612" sldId="260"/>
            <ac:spMk id="3" creationId="{2C354E98-C21D-C9DA-15F2-E4168116E063}"/>
          </ac:spMkLst>
        </pc:spChg>
        <pc:spChg chg="add del">
          <ac:chgData name="Guest User" userId="1b399456c3859b5a" providerId="Windows Live" clId="Web-{A89C7452-4F15-4899-AFA6-A5F84CABAC8D}" dt="2023-10-31T05:11:11.611" v="414"/>
          <ac:spMkLst>
            <pc:docMk/>
            <pc:sldMk cId="2308244612" sldId="260"/>
            <ac:spMk id="9" creationId="{50E4C519-FBE9-4ABE-A8F9-C2CBE326932F}"/>
          </ac:spMkLst>
        </pc:spChg>
        <pc:spChg chg="add del">
          <ac:chgData name="Guest User" userId="1b399456c3859b5a" providerId="Windows Live" clId="Web-{A89C7452-4F15-4899-AFA6-A5F84CABAC8D}" dt="2023-10-31T05:11:11.611" v="414"/>
          <ac:spMkLst>
            <pc:docMk/>
            <pc:sldMk cId="2308244612" sldId="260"/>
            <ac:spMk id="11" creationId="{80EC29FB-299E-49F3-8C7B-01199632A30F}"/>
          </ac:spMkLst>
        </pc:spChg>
        <pc:spChg chg="add del">
          <ac:chgData name="Guest User" userId="1b399456c3859b5a" providerId="Windows Live" clId="Web-{A89C7452-4F15-4899-AFA6-A5F84CABAC8D}" dt="2023-10-31T05:11:11.611" v="414"/>
          <ac:spMkLst>
            <pc:docMk/>
            <pc:sldMk cId="2308244612" sldId="260"/>
            <ac:spMk id="13" creationId="{C29A2522-B27A-45C5-897B-79A1407D159A}"/>
          </ac:spMkLst>
        </pc:spChg>
        <pc:spChg chg="add del">
          <ac:chgData name="Guest User" userId="1b399456c3859b5a" providerId="Windows Live" clId="Web-{A89C7452-4F15-4899-AFA6-A5F84CABAC8D}" dt="2023-10-31T05:11:11.611" v="414"/>
          <ac:spMkLst>
            <pc:docMk/>
            <pc:sldMk cId="2308244612" sldId="260"/>
            <ac:spMk id="15" creationId="{98E79BE4-34FE-485A-98A5-92CE8F7C4743}"/>
          </ac:spMkLst>
        </pc:spChg>
        <pc:spChg chg="add del">
          <ac:chgData name="Guest User" userId="1b399456c3859b5a" providerId="Windows Live" clId="Web-{A89C7452-4F15-4899-AFA6-A5F84CABAC8D}" dt="2023-10-31T05:11:11.611" v="414"/>
          <ac:spMkLst>
            <pc:docMk/>
            <pc:sldMk cId="2308244612" sldId="260"/>
            <ac:spMk id="17" creationId="{7A5F0580-5EE9-419F-96EE-B6529EF6E7D0}"/>
          </ac:spMkLst>
        </pc:spChg>
        <pc:spChg chg="add del">
          <ac:chgData name="Guest User" userId="1b399456c3859b5a" providerId="Windows Live" clId="Web-{A89C7452-4F15-4899-AFA6-A5F84CABAC8D}" dt="2023-10-31T05:11:16.221" v="416"/>
          <ac:spMkLst>
            <pc:docMk/>
            <pc:sldMk cId="2308244612" sldId="260"/>
            <ac:spMk id="19" creationId="{8181FC64-B306-4821-98E2-780662EFC486}"/>
          </ac:spMkLst>
        </pc:spChg>
        <pc:spChg chg="add del">
          <ac:chgData name="Guest User" userId="1b399456c3859b5a" providerId="Windows Live" clId="Web-{A89C7452-4F15-4899-AFA6-A5F84CABAC8D}" dt="2023-10-31T05:11:16.221" v="416"/>
          <ac:spMkLst>
            <pc:docMk/>
            <pc:sldMk cId="2308244612" sldId="260"/>
            <ac:spMk id="21" creationId="{5871FC61-DD4E-47D4-81FD-8A7E7D12B371}"/>
          </ac:spMkLst>
        </pc:spChg>
        <pc:spChg chg="add del">
          <ac:chgData name="Guest User" userId="1b399456c3859b5a" providerId="Windows Live" clId="Web-{A89C7452-4F15-4899-AFA6-A5F84CABAC8D}" dt="2023-10-31T05:11:16.221" v="416"/>
          <ac:spMkLst>
            <pc:docMk/>
            <pc:sldMk cId="2308244612" sldId="260"/>
            <ac:spMk id="22" creationId="{F9EC3F91-A75C-4F74-867E-E4C28C13546B}"/>
          </ac:spMkLst>
        </pc:spChg>
        <pc:spChg chg="add del">
          <ac:chgData name="Guest User" userId="1b399456c3859b5a" providerId="Windows Live" clId="Web-{A89C7452-4F15-4899-AFA6-A5F84CABAC8D}" dt="2023-10-31T05:11:16.221" v="416"/>
          <ac:spMkLst>
            <pc:docMk/>
            <pc:sldMk cId="2308244612" sldId="260"/>
            <ac:spMk id="23" creationId="{829A1E2C-5AC8-40FC-99E9-832069D39792}"/>
          </ac:spMkLst>
        </pc:spChg>
        <pc:spChg chg="add">
          <ac:chgData name="Guest User" userId="1b399456c3859b5a" providerId="Windows Live" clId="Web-{A89C7452-4F15-4899-AFA6-A5F84CABAC8D}" dt="2023-10-31T05:11:16.252" v="417"/>
          <ac:spMkLst>
            <pc:docMk/>
            <pc:sldMk cId="2308244612" sldId="260"/>
            <ac:spMk id="25" creationId="{8FC9BE17-9A7B-462D-AE50-3D8777387304}"/>
          </ac:spMkLst>
        </pc:spChg>
        <pc:spChg chg="add">
          <ac:chgData name="Guest User" userId="1b399456c3859b5a" providerId="Windows Live" clId="Web-{A89C7452-4F15-4899-AFA6-A5F84CABAC8D}" dt="2023-10-31T05:11:16.252" v="417"/>
          <ac:spMkLst>
            <pc:docMk/>
            <pc:sldMk cId="2308244612" sldId="260"/>
            <ac:spMk id="27" creationId="{3EBE8569-6AEC-4B8C-8D53-2DE337CDBA65}"/>
          </ac:spMkLst>
        </pc:spChg>
        <pc:spChg chg="add">
          <ac:chgData name="Guest User" userId="1b399456c3859b5a" providerId="Windows Live" clId="Web-{A89C7452-4F15-4899-AFA6-A5F84CABAC8D}" dt="2023-10-31T05:11:16.252" v="417"/>
          <ac:spMkLst>
            <pc:docMk/>
            <pc:sldMk cId="2308244612" sldId="260"/>
            <ac:spMk id="28" creationId="{55D4142C-5077-457F-A6AD-3FECFDB39685}"/>
          </ac:spMkLst>
        </pc:spChg>
        <pc:spChg chg="add">
          <ac:chgData name="Guest User" userId="1b399456c3859b5a" providerId="Windows Live" clId="Web-{A89C7452-4F15-4899-AFA6-A5F84CABAC8D}" dt="2023-10-31T05:11:16.252" v="417"/>
          <ac:spMkLst>
            <pc:docMk/>
            <pc:sldMk cId="2308244612" sldId="260"/>
            <ac:spMk id="29" creationId="{7A5F0580-5EE9-419F-96EE-B6529EF6E7D0}"/>
          </ac:spMkLst>
        </pc:spChg>
        <pc:picChg chg="add del">
          <ac:chgData name="Guest User" userId="1b399456c3859b5a" providerId="Windows Live" clId="Web-{A89C7452-4F15-4899-AFA6-A5F84CABAC8D}" dt="2023-10-31T05:11:11.611" v="414"/>
          <ac:picMkLst>
            <pc:docMk/>
            <pc:sldMk cId="2308244612" sldId="260"/>
            <ac:picMk id="5" creationId="{F7B039D2-CF94-B7AB-9D00-2550DEDB181C}"/>
          </ac:picMkLst>
        </pc:picChg>
        <pc:picChg chg="add del">
          <ac:chgData name="Guest User" userId="1b399456c3859b5a" providerId="Windows Live" clId="Web-{A89C7452-4F15-4899-AFA6-A5F84CABAC8D}" dt="2023-10-31T05:11:16.221" v="416"/>
          <ac:picMkLst>
            <pc:docMk/>
            <pc:sldMk cId="2308244612" sldId="260"/>
            <ac:picMk id="20" creationId="{380A6FC8-4A45-9F46-89E1-EE916250B037}"/>
          </ac:picMkLst>
        </pc:picChg>
        <pc:picChg chg="add">
          <ac:chgData name="Guest User" userId="1b399456c3859b5a" providerId="Windows Live" clId="Web-{A89C7452-4F15-4899-AFA6-A5F84CABAC8D}" dt="2023-10-31T05:11:16.252" v="417"/>
          <ac:picMkLst>
            <pc:docMk/>
            <pc:sldMk cId="2308244612" sldId="260"/>
            <ac:picMk id="26" creationId="{A0CF9B97-0E6F-39E5-5142-9929FAE8D3AC}"/>
          </ac:picMkLst>
        </pc:picChg>
      </pc:sldChg>
      <pc:sldChg chg="addSp delSp modSp new mod setBg">
        <pc:chgData name="Guest User" userId="1b399456c3859b5a" providerId="Windows Live" clId="Web-{A89C7452-4F15-4899-AFA6-A5F84CABAC8D}" dt="2023-10-31T05:12:02.582" v="434"/>
        <pc:sldMkLst>
          <pc:docMk/>
          <pc:sldMk cId="2361937147" sldId="261"/>
        </pc:sldMkLst>
        <pc:spChg chg="mod">
          <ac:chgData name="Guest User" userId="1b399456c3859b5a" providerId="Windows Live" clId="Web-{A89C7452-4F15-4899-AFA6-A5F84CABAC8D}" dt="2023-10-31T05:12:02.582" v="434"/>
          <ac:spMkLst>
            <pc:docMk/>
            <pc:sldMk cId="2361937147" sldId="261"/>
            <ac:spMk id="2" creationId="{1322E894-C740-52B3-3C4F-168C7FDCC6D3}"/>
          </ac:spMkLst>
        </pc:spChg>
        <pc:spChg chg="mod">
          <ac:chgData name="Guest User" userId="1b399456c3859b5a" providerId="Windows Live" clId="Web-{A89C7452-4F15-4899-AFA6-A5F84CABAC8D}" dt="2023-10-31T05:12:02.582" v="434"/>
          <ac:spMkLst>
            <pc:docMk/>
            <pc:sldMk cId="2361937147" sldId="261"/>
            <ac:spMk id="3" creationId="{46AB7F3A-BC71-DF9C-C39B-826F54998A47}"/>
          </ac:spMkLst>
        </pc:spChg>
        <pc:spChg chg="add del">
          <ac:chgData name="Guest User" userId="1b399456c3859b5a" providerId="Windows Live" clId="Web-{A89C7452-4F15-4899-AFA6-A5F84CABAC8D}" dt="2023-10-31T05:11:58.363" v="431"/>
          <ac:spMkLst>
            <pc:docMk/>
            <pc:sldMk cId="2361937147" sldId="261"/>
            <ac:spMk id="9" creationId="{04812C46-200A-4DEB-A05E-3ED6C68C2387}"/>
          </ac:spMkLst>
        </pc:spChg>
        <pc:spChg chg="add del">
          <ac:chgData name="Guest User" userId="1b399456c3859b5a" providerId="Windows Live" clId="Web-{A89C7452-4F15-4899-AFA6-A5F84CABAC8D}" dt="2023-10-31T05:11:58.363" v="431"/>
          <ac:spMkLst>
            <pc:docMk/>
            <pc:sldMk cId="2361937147" sldId="261"/>
            <ac:spMk id="11" creationId="{D1EA859B-E555-4109-94F3-6700E046E008}"/>
          </ac:spMkLst>
        </pc:spChg>
        <pc:spChg chg="add del">
          <ac:chgData name="Guest User" userId="1b399456c3859b5a" providerId="Windows Live" clId="Web-{A89C7452-4F15-4899-AFA6-A5F84CABAC8D}" dt="2023-10-31T05:12:02.550" v="433"/>
          <ac:spMkLst>
            <pc:docMk/>
            <pc:sldMk cId="2361937147" sldId="261"/>
            <ac:spMk id="13" creationId="{08C9B587-E65E-4B52-B37C-ABEBB6E87928}"/>
          </ac:spMkLst>
        </pc:spChg>
        <pc:spChg chg="add del">
          <ac:chgData name="Guest User" userId="1b399456c3859b5a" providerId="Windows Live" clId="Web-{A89C7452-4F15-4899-AFA6-A5F84CABAC8D}" dt="2023-10-31T05:12:02.550" v="433"/>
          <ac:spMkLst>
            <pc:docMk/>
            <pc:sldMk cId="2361937147" sldId="261"/>
            <ac:spMk id="14" creationId="{7C432AFE-B3D2-4BFF-BF8F-96C27AFF1AC7}"/>
          </ac:spMkLst>
        </pc:spChg>
        <pc:spChg chg="add del">
          <ac:chgData name="Guest User" userId="1b399456c3859b5a" providerId="Windows Live" clId="Web-{A89C7452-4F15-4899-AFA6-A5F84CABAC8D}" dt="2023-10-31T05:12:02.550" v="433"/>
          <ac:spMkLst>
            <pc:docMk/>
            <pc:sldMk cId="2361937147" sldId="261"/>
            <ac:spMk id="16" creationId="{AF2F604E-43BE-4DC3-B983-E071523364F8}"/>
          </ac:spMkLst>
        </pc:spChg>
        <pc:spChg chg="add">
          <ac:chgData name="Guest User" userId="1b399456c3859b5a" providerId="Windows Live" clId="Web-{A89C7452-4F15-4899-AFA6-A5F84CABAC8D}" dt="2023-10-31T05:12:02.582" v="434"/>
          <ac:spMkLst>
            <pc:docMk/>
            <pc:sldMk cId="2361937147" sldId="261"/>
            <ac:spMk id="18" creationId="{04812C46-200A-4DEB-A05E-3ED6C68C2387}"/>
          </ac:spMkLst>
        </pc:spChg>
        <pc:spChg chg="add">
          <ac:chgData name="Guest User" userId="1b399456c3859b5a" providerId="Windows Live" clId="Web-{A89C7452-4F15-4899-AFA6-A5F84CABAC8D}" dt="2023-10-31T05:12:02.582" v="434"/>
          <ac:spMkLst>
            <pc:docMk/>
            <pc:sldMk cId="2361937147" sldId="261"/>
            <ac:spMk id="20" creationId="{D1EA859B-E555-4109-94F3-6700E046E008}"/>
          </ac:spMkLst>
        </pc:spChg>
        <pc:picChg chg="add del">
          <ac:chgData name="Guest User" userId="1b399456c3859b5a" providerId="Windows Live" clId="Web-{A89C7452-4F15-4899-AFA6-A5F84CABAC8D}" dt="2023-10-31T05:11:58.363" v="431"/>
          <ac:picMkLst>
            <pc:docMk/>
            <pc:sldMk cId="2361937147" sldId="261"/>
            <ac:picMk id="5" creationId="{12B8AA9F-3597-14D3-DACB-745B8EEE7FD9}"/>
          </ac:picMkLst>
        </pc:picChg>
        <pc:picChg chg="add del">
          <ac:chgData name="Guest User" userId="1b399456c3859b5a" providerId="Windows Live" clId="Web-{A89C7452-4F15-4899-AFA6-A5F84CABAC8D}" dt="2023-10-31T05:12:02.550" v="433"/>
          <ac:picMkLst>
            <pc:docMk/>
            <pc:sldMk cId="2361937147" sldId="261"/>
            <ac:picMk id="15" creationId="{102B56D9-2297-6685-5D43-7BDCC33AB638}"/>
          </ac:picMkLst>
        </pc:picChg>
        <pc:picChg chg="add">
          <ac:chgData name="Guest User" userId="1b399456c3859b5a" providerId="Windows Live" clId="Web-{A89C7452-4F15-4899-AFA6-A5F84CABAC8D}" dt="2023-10-31T05:12:02.582" v="434"/>
          <ac:picMkLst>
            <pc:docMk/>
            <pc:sldMk cId="2361937147" sldId="261"/>
            <ac:picMk id="19" creationId="{12B8AA9F-3597-14D3-DACB-745B8EEE7FD9}"/>
          </ac:picMkLst>
        </pc:picChg>
      </pc:sldChg>
      <pc:sldChg chg="addSp delSp modSp new mod setBg">
        <pc:chgData name="Guest User" userId="1b399456c3859b5a" providerId="Windows Live" clId="Web-{A89C7452-4F15-4899-AFA6-A5F84CABAC8D}" dt="2023-10-31T05:13:09.537" v="437"/>
        <pc:sldMkLst>
          <pc:docMk/>
          <pc:sldMk cId="1716105622" sldId="262"/>
        </pc:sldMkLst>
        <pc:spChg chg="del">
          <ac:chgData name="Guest User" userId="1b399456c3859b5a" providerId="Windows Live" clId="Web-{A89C7452-4F15-4899-AFA6-A5F84CABAC8D}" dt="2023-10-31T05:13:09.537" v="437"/>
          <ac:spMkLst>
            <pc:docMk/>
            <pc:sldMk cId="1716105622" sldId="262"/>
            <ac:spMk id="2" creationId="{E21BAC6D-1C1F-CFC4-2F5C-DDFEB2711E48}"/>
          </ac:spMkLst>
        </pc:spChg>
        <pc:spChg chg="del">
          <ac:chgData name="Guest User" userId="1b399456c3859b5a" providerId="Windows Live" clId="Web-{A89C7452-4F15-4899-AFA6-A5F84CABAC8D}" dt="2023-10-31T05:13:04.131" v="436"/>
          <ac:spMkLst>
            <pc:docMk/>
            <pc:sldMk cId="1716105622" sldId="262"/>
            <ac:spMk id="3" creationId="{C4339C12-BD94-91E3-7CF9-A0BB73C337B7}"/>
          </ac:spMkLst>
        </pc:spChg>
        <pc:spChg chg="add">
          <ac:chgData name="Guest User" userId="1b399456c3859b5a" providerId="Windows Live" clId="Web-{A89C7452-4F15-4899-AFA6-A5F84CABAC8D}" dt="2023-10-31T05:13:09.537" v="437"/>
          <ac:spMkLst>
            <pc:docMk/>
            <pc:sldMk cId="1716105622" sldId="262"/>
            <ac:spMk id="9" creationId="{F3060C83-F051-4F0E-ABAD-AA0DFC48B218}"/>
          </ac:spMkLst>
        </pc:spChg>
        <pc:spChg chg="add">
          <ac:chgData name="Guest User" userId="1b399456c3859b5a" providerId="Windows Live" clId="Web-{A89C7452-4F15-4899-AFA6-A5F84CABAC8D}" dt="2023-10-31T05:13:09.537" v="437"/>
          <ac:spMkLst>
            <pc:docMk/>
            <pc:sldMk cId="1716105622" sldId="262"/>
            <ac:spMk id="11" creationId="{83C98ABE-055B-441F-B07E-44F97F083C39}"/>
          </ac:spMkLst>
        </pc:spChg>
        <pc:spChg chg="add">
          <ac:chgData name="Guest User" userId="1b399456c3859b5a" providerId="Windows Live" clId="Web-{A89C7452-4F15-4899-AFA6-A5F84CABAC8D}" dt="2023-10-31T05:13:09.537" v="437"/>
          <ac:spMkLst>
            <pc:docMk/>
            <pc:sldMk cId="1716105622" sldId="262"/>
            <ac:spMk id="13" creationId="{29FDB030-9B49-4CED-8CCD-4D99382388AC}"/>
          </ac:spMkLst>
        </pc:spChg>
        <pc:spChg chg="add">
          <ac:chgData name="Guest User" userId="1b399456c3859b5a" providerId="Windows Live" clId="Web-{A89C7452-4F15-4899-AFA6-A5F84CABAC8D}" dt="2023-10-31T05:13:09.537" v="437"/>
          <ac:spMkLst>
            <pc:docMk/>
            <pc:sldMk cId="1716105622" sldId="262"/>
            <ac:spMk id="15" creationId="{3783CA14-24A1-485C-8B30-D6A5D87987AD}"/>
          </ac:spMkLst>
        </pc:spChg>
        <pc:spChg chg="add">
          <ac:chgData name="Guest User" userId="1b399456c3859b5a" providerId="Windows Live" clId="Web-{A89C7452-4F15-4899-AFA6-A5F84CABAC8D}" dt="2023-10-31T05:13:09.537" v="437"/>
          <ac:spMkLst>
            <pc:docMk/>
            <pc:sldMk cId="1716105622" sldId="262"/>
            <ac:spMk id="17" creationId="{9A97C86A-04D6-40F7-AE84-31AB43E6A846}"/>
          </ac:spMkLst>
        </pc:spChg>
        <pc:spChg chg="add">
          <ac:chgData name="Guest User" userId="1b399456c3859b5a" providerId="Windows Live" clId="Web-{A89C7452-4F15-4899-AFA6-A5F84CABAC8D}" dt="2023-10-31T05:13:09.537" v="437"/>
          <ac:spMkLst>
            <pc:docMk/>
            <pc:sldMk cId="1716105622" sldId="262"/>
            <ac:spMk id="19" creationId="{FF9F2414-84E8-453E-B1F3-389FDE8192D9}"/>
          </ac:spMkLst>
        </pc:spChg>
        <pc:spChg chg="add">
          <ac:chgData name="Guest User" userId="1b399456c3859b5a" providerId="Windows Live" clId="Web-{A89C7452-4F15-4899-AFA6-A5F84CABAC8D}" dt="2023-10-31T05:13:09.537" v="437"/>
          <ac:spMkLst>
            <pc:docMk/>
            <pc:sldMk cId="1716105622" sldId="262"/>
            <ac:spMk id="21" creationId="{3ECA69A1-7536-43AC-85EF-C7106179F5ED}"/>
          </ac:spMkLst>
        </pc:spChg>
        <pc:picChg chg="add mod ord">
          <ac:chgData name="Guest User" userId="1b399456c3859b5a" providerId="Windows Live" clId="Web-{A89C7452-4F15-4899-AFA6-A5F84CABAC8D}" dt="2023-10-31T05:13:09.537" v="437"/>
          <ac:picMkLst>
            <pc:docMk/>
            <pc:sldMk cId="1716105622" sldId="262"/>
            <ac:picMk id="4" creationId="{88CB35A8-9B97-77E6-A5FC-7EEA34D532A8}"/>
          </ac:picMkLst>
        </pc:picChg>
      </pc:sldChg>
      <pc:sldChg chg="addSp delSp modSp new mod setBg">
        <pc:chgData name="Guest User" userId="1b399456c3859b5a" providerId="Windows Live" clId="Web-{A89C7452-4F15-4899-AFA6-A5F84CABAC8D}" dt="2023-10-31T05:13:36.991" v="440"/>
        <pc:sldMkLst>
          <pc:docMk/>
          <pc:sldMk cId="2195710228" sldId="263"/>
        </pc:sldMkLst>
        <pc:spChg chg="del">
          <ac:chgData name="Guest User" userId="1b399456c3859b5a" providerId="Windows Live" clId="Web-{A89C7452-4F15-4899-AFA6-A5F84CABAC8D}" dt="2023-10-31T05:13:36.991" v="440"/>
          <ac:spMkLst>
            <pc:docMk/>
            <pc:sldMk cId="2195710228" sldId="263"/>
            <ac:spMk id="2" creationId="{3B083285-5EA7-C1AF-396E-70BE9612C36D}"/>
          </ac:spMkLst>
        </pc:spChg>
        <pc:spChg chg="del">
          <ac:chgData name="Guest User" userId="1b399456c3859b5a" providerId="Windows Live" clId="Web-{A89C7452-4F15-4899-AFA6-A5F84CABAC8D}" dt="2023-10-31T05:13:28.788" v="439"/>
          <ac:spMkLst>
            <pc:docMk/>
            <pc:sldMk cId="2195710228" sldId="263"/>
            <ac:spMk id="3" creationId="{16CB2D28-87C0-3CC7-2AFC-5D774E36EC00}"/>
          </ac:spMkLst>
        </pc:spChg>
        <pc:spChg chg="add">
          <ac:chgData name="Guest User" userId="1b399456c3859b5a" providerId="Windows Live" clId="Web-{A89C7452-4F15-4899-AFA6-A5F84CABAC8D}" dt="2023-10-31T05:13:36.991" v="440"/>
          <ac:spMkLst>
            <pc:docMk/>
            <pc:sldMk cId="2195710228" sldId="263"/>
            <ac:spMk id="9" creationId="{69D184B2-2226-4E31-BCCB-444330767440}"/>
          </ac:spMkLst>
        </pc:spChg>
        <pc:spChg chg="add">
          <ac:chgData name="Guest User" userId="1b399456c3859b5a" providerId="Windows Live" clId="Web-{A89C7452-4F15-4899-AFA6-A5F84CABAC8D}" dt="2023-10-31T05:13:36.991" v="440"/>
          <ac:spMkLst>
            <pc:docMk/>
            <pc:sldMk cId="2195710228" sldId="263"/>
            <ac:spMk id="11" creationId="{1AC4D4E3-486A-464A-8EC8-D44881097267}"/>
          </ac:spMkLst>
        </pc:spChg>
        <pc:spChg chg="add">
          <ac:chgData name="Guest User" userId="1b399456c3859b5a" providerId="Windows Live" clId="Web-{A89C7452-4F15-4899-AFA6-A5F84CABAC8D}" dt="2023-10-31T05:13:36.991" v="440"/>
          <ac:spMkLst>
            <pc:docMk/>
            <pc:sldMk cId="2195710228" sldId="263"/>
            <ac:spMk id="13" creationId="{864DE13E-58EB-4475-B79C-0D4FC651239B}"/>
          </ac:spMkLst>
        </pc:spChg>
        <pc:picChg chg="add mod ord">
          <ac:chgData name="Guest User" userId="1b399456c3859b5a" providerId="Windows Live" clId="Web-{A89C7452-4F15-4899-AFA6-A5F84CABAC8D}" dt="2023-10-31T05:13:36.991" v="440"/>
          <ac:picMkLst>
            <pc:docMk/>
            <pc:sldMk cId="2195710228" sldId="263"/>
            <ac:picMk id="4" creationId="{F964157C-5EBD-115F-5261-58E6FC6D1DE1}"/>
          </ac:picMkLst>
        </pc:picChg>
      </pc:sldChg>
      <pc:sldChg chg="addSp delSp modSp new">
        <pc:chgData name="Guest User" userId="1b399456c3859b5a" providerId="Windows Live" clId="Web-{A89C7452-4F15-4899-AFA6-A5F84CABAC8D}" dt="2023-10-31T05:13:57.132" v="442"/>
        <pc:sldMkLst>
          <pc:docMk/>
          <pc:sldMk cId="2162582862" sldId="264"/>
        </pc:sldMkLst>
        <pc:spChg chg="del">
          <ac:chgData name="Guest User" userId="1b399456c3859b5a" providerId="Windows Live" clId="Web-{A89C7452-4F15-4899-AFA6-A5F84CABAC8D}" dt="2023-10-31T05:13:57.132" v="442"/>
          <ac:spMkLst>
            <pc:docMk/>
            <pc:sldMk cId="2162582862" sldId="264"/>
            <ac:spMk id="3" creationId="{AC56B5F8-5AF4-E743-9E87-F846506FB281}"/>
          </ac:spMkLst>
        </pc:spChg>
        <pc:picChg chg="add mod ord">
          <ac:chgData name="Guest User" userId="1b399456c3859b5a" providerId="Windows Live" clId="Web-{A89C7452-4F15-4899-AFA6-A5F84CABAC8D}" dt="2023-10-31T05:13:57.132" v="442"/>
          <ac:picMkLst>
            <pc:docMk/>
            <pc:sldMk cId="2162582862" sldId="264"/>
            <ac:picMk id="4" creationId="{5BDF8B38-006B-9114-FFF3-FA056BE20305}"/>
          </ac:picMkLst>
        </pc:picChg>
      </pc:sldChg>
      <pc:sldChg chg="addSp modSp new mod setBg addAnim modAnim">
        <pc:chgData name="Guest User" userId="1b399456c3859b5a" providerId="Windows Live" clId="Web-{A89C7452-4F15-4899-AFA6-A5F84CABAC8D}" dt="2023-10-31T05:15:18.135" v="462"/>
        <pc:sldMkLst>
          <pc:docMk/>
          <pc:sldMk cId="4210305964" sldId="265"/>
        </pc:sldMkLst>
        <pc:spChg chg="mod">
          <ac:chgData name="Guest User" userId="1b399456c3859b5a" providerId="Windows Live" clId="Web-{A89C7452-4F15-4899-AFA6-A5F84CABAC8D}" dt="2023-10-31T05:14:57.556" v="460"/>
          <ac:spMkLst>
            <pc:docMk/>
            <pc:sldMk cId="4210305964" sldId="265"/>
            <ac:spMk id="2" creationId="{CEA0DB93-84BF-8396-6AC1-7BAE61FC8BD9}"/>
          </ac:spMkLst>
        </pc:spChg>
        <pc:spChg chg="mod">
          <ac:chgData name="Guest User" userId="1b399456c3859b5a" providerId="Windows Live" clId="Web-{A89C7452-4F15-4899-AFA6-A5F84CABAC8D}" dt="2023-10-31T05:14:57.556" v="460"/>
          <ac:spMkLst>
            <pc:docMk/>
            <pc:sldMk cId="4210305964" sldId="265"/>
            <ac:spMk id="3" creationId="{3CC7212D-3A23-47B6-61EC-3F851BE175A2}"/>
          </ac:spMkLst>
        </pc:spChg>
        <pc:spChg chg="add">
          <ac:chgData name="Guest User" userId="1b399456c3859b5a" providerId="Windows Live" clId="Web-{A89C7452-4F15-4899-AFA6-A5F84CABAC8D}" dt="2023-10-31T05:14:57.556" v="460"/>
          <ac:spMkLst>
            <pc:docMk/>
            <pc:sldMk cId="4210305964" sldId="265"/>
            <ac:spMk id="8" creationId="{327D73B4-9F5C-4A64-A179-51B9500CB8B5}"/>
          </ac:spMkLst>
        </pc:spChg>
        <pc:spChg chg="add">
          <ac:chgData name="Guest User" userId="1b399456c3859b5a" providerId="Windows Live" clId="Web-{A89C7452-4F15-4899-AFA6-A5F84CABAC8D}" dt="2023-10-31T05:14:57.556" v="460"/>
          <ac:spMkLst>
            <pc:docMk/>
            <pc:sldMk cId="4210305964" sldId="265"/>
            <ac:spMk id="10" creationId="{C1F06963-6374-4B48-844F-071A9BAAAE02}"/>
          </ac:spMkLst>
        </pc:spChg>
        <pc:spChg chg="add">
          <ac:chgData name="Guest User" userId="1b399456c3859b5a" providerId="Windows Live" clId="Web-{A89C7452-4F15-4899-AFA6-A5F84CABAC8D}" dt="2023-10-31T05:14:57.556" v="460"/>
          <ac:spMkLst>
            <pc:docMk/>
            <pc:sldMk cId="4210305964" sldId="265"/>
            <ac:spMk id="12" creationId="{6CB927A4-E432-4310-9CD5-E89FF5063179}"/>
          </ac:spMkLst>
        </pc:spChg>
        <pc:spChg chg="add">
          <ac:chgData name="Guest User" userId="1b399456c3859b5a" providerId="Windows Live" clId="Web-{A89C7452-4F15-4899-AFA6-A5F84CABAC8D}" dt="2023-10-31T05:14:57.556" v="460"/>
          <ac:spMkLst>
            <pc:docMk/>
            <pc:sldMk cId="4210305964" sldId="265"/>
            <ac:spMk id="14" creationId="{1453BF6C-B012-48B7-B4E8-6D7AC7C27D02}"/>
          </ac:spMkLst>
        </pc:spChg>
        <pc:spChg chg="add">
          <ac:chgData name="Guest User" userId="1b399456c3859b5a" providerId="Windows Live" clId="Web-{A89C7452-4F15-4899-AFA6-A5F84CABAC8D}" dt="2023-10-31T05:14:57.556" v="460"/>
          <ac:spMkLst>
            <pc:docMk/>
            <pc:sldMk cId="4210305964" sldId="265"/>
            <ac:spMk id="16" creationId="{E3020543-B24B-4EC4-8FFC-8DD88EEA91A8}"/>
          </ac:spMkLst>
        </pc:spChg>
        <pc:cxnChg chg="add">
          <ac:chgData name="Guest User" userId="1b399456c3859b5a" providerId="Windows Live" clId="Web-{A89C7452-4F15-4899-AFA6-A5F84CABAC8D}" dt="2023-10-31T05:14:57.556" v="460"/>
          <ac:cxnSpMkLst>
            <pc:docMk/>
            <pc:sldMk cId="4210305964" sldId="265"/>
            <ac:cxnSpMk id="18" creationId="{C49DA8F6-BCC1-4447-B54C-57856834B94B}"/>
          </ac:cxnSpMkLst>
        </pc:cxnChg>
      </pc:sldChg>
      <pc:sldChg chg="addSp delSp modSp new mod setBg">
        <pc:chgData name="Guest User" userId="1b399456c3859b5a" providerId="Windows Live" clId="Web-{A89C7452-4F15-4899-AFA6-A5F84CABAC8D}" dt="2023-10-31T05:28:43.397" v="467"/>
        <pc:sldMkLst>
          <pc:docMk/>
          <pc:sldMk cId="2127493261" sldId="266"/>
        </pc:sldMkLst>
        <pc:spChg chg="add del">
          <ac:chgData name="Guest User" userId="1b399456c3859b5a" providerId="Windows Live" clId="Web-{A89C7452-4F15-4899-AFA6-A5F84CABAC8D}" dt="2023-10-31T05:28:43.397" v="467"/>
          <ac:spMkLst>
            <pc:docMk/>
            <pc:sldMk cId="2127493261" sldId="266"/>
            <ac:spMk id="2" creationId="{0C43E275-87B1-D8B6-E9C7-84EA8FD9B329}"/>
          </ac:spMkLst>
        </pc:spChg>
        <pc:spChg chg="del">
          <ac:chgData name="Guest User" userId="1b399456c3859b5a" providerId="Windows Live" clId="Web-{A89C7452-4F15-4899-AFA6-A5F84CABAC8D}" dt="2023-10-31T05:28:29.646" v="464"/>
          <ac:spMkLst>
            <pc:docMk/>
            <pc:sldMk cId="2127493261" sldId="266"/>
            <ac:spMk id="3" creationId="{D810EB9A-1DA6-05BD-60BD-A502B80E1024}"/>
          </ac:spMkLst>
        </pc:spChg>
        <pc:spChg chg="add">
          <ac:chgData name="Guest User" userId="1b399456c3859b5a" providerId="Windows Live" clId="Web-{A89C7452-4F15-4899-AFA6-A5F84CABAC8D}" dt="2023-10-31T05:28:43.397" v="467"/>
          <ac:spMkLst>
            <pc:docMk/>
            <pc:sldMk cId="2127493261" sldId="266"/>
            <ac:spMk id="9" creationId="{69E6EFEE-6516-482C-B143-F97F9BF89D0E}"/>
          </ac:spMkLst>
        </pc:spChg>
        <pc:spChg chg="add">
          <ac:chgData name="Guest User" userId="1b399456c3859b5a" providerId="Windows Live" clId="Web-{A89C7452-4F15-4899-AFA6-A5F84CABAC8D}" dt="2023-10-31T05:28:43.397" v="467"/>
          <ac:spMkLst>
            <pc:docMk/>
            <pc:sldMk cId="2127493261" sldId="266"/>
            <ac:spMk id="11" creationId="{3DF0D2C0-CD0C-470C-8851-D8B2CC417CB9}"/>
          </ac:spMkLst>
        </pc:spChg>
        <pc:picChg chg="add mod ord">
          <ac:chgData name="Guest User" userId="1b399456c3859b5a" providerId="Windows Live" clId="Web-{A89C7452-4F15-4899-AFA6-A5F84CABAC8D}" dt="2023-10-31T05:28:43.397" v="467"/>
          <ac:picMkLst>
            <pc:docMk/>
            <pc:sldMk cId="2127493261" sldId="266"/>
            <ac:picMk id="4" creationId="{42BB066B-C14A-03AC-5B0B-BA336A5E69DE}"/>
          </ac:picMkLst>
        </pc:picChg>
      </pc:sldChg>
      <pc:sldChg chg="addSp delSp modSp new mod setBg">
        <pc:chgData name="Guest User" userId="1b399456c3859b5a" providerId="Windows Live" clId="Web-{A89C7452-4F15-4899-AFA6-A5F84CABAC8D}" dt="2023-10-31T05:29:00.710" v="470"/>
        <pc:sldMkLst>
          <pc:docMk/>
          <pc:sldMk cId="667070910" sldId="267"/>
        </pc:sldMkLst>
        <pc:spChg chg="del">
          <ac:chgData name="Guest User" userId="1b399456c3859b5a" providerId="Windows Live" clId="Web-{A89C7452-4F15-4899-AFA6-A5F84CABAC8D}" dt="2023-10-31T05:29:00.710" v="470"/>
          <ac:spMkLst>
            <pc:docMk/>
            <pc:sldMk cId="667070910" sldId="267"/>
            <ac:spMk id="2" creationId="{E7C688C6-0C84-D827-FCFE-748459B769D1}"/>
          </ac:spMkLst>
        </pc:spChg>
        <pc:spChg chg="del">
          <ac:chgData name="Guest User" userId="1b399456c3859b5a" providerId="Windows Live" clId="Web-{A89C7452-4F15-4899-AFA6-A5F84CABAC8D}" dt="2023-10-31T05:28:55.882" v="469"/>
          <ac:spMkLst>
            <pc:docMk/>
            <pc:sldMk cId="667070910" sldId="267"/>
            <ac:spMk id="3" creationId="{C015D05F-99E9-286D-5353-9B64E7C5B831}"/>
          </ac:spMkLst>
        </pc:spChg>
        <pc:spChg chg="add">
          <ac:chgData name="Guest User" userId="1b399456c3859b5a" providerId="Windows Live" clId="Web-{A89C7452-4F15-4899-AFA6-A5F84CABAC8D}" dt="2023-10-31T05:29:00.710" v="470"/>
          <ac:spMkLst>
            <pc:docMk/>
            <pc:sldMk cId="667070910" sldId="267"/>
            <ac:spMk id="9" creationId="{32BC26D8-82FB-445E-AA49-62A77D7C1EE0}"/>
          </ac:spMkLst>
        </pc:spChg>
        <pc:spChg chg="add">
          <ac:chgData name="Guest User" userId="1b399456c3859b5a" providerId="Windows Live" clId="Web-{A89C7452-4F15-4899-AFA6-A5F84CABAC8D}" dt="2023-10-31T05:29:00.710" v="470"/>
          <ac:spMkLst>
            <pc:docMk/>
            <pc:sldMk cId="667070910" sldId="267"/>
            <ac:spMk id="11" creationId="{CB44330D-EA18-4254-AA95-EB49948539B8}"/>
          </ac:spMkLst>
        </pc:spChg>
        <pc:picChg chg="add mod ord">
          <ac:chgData name="Guest User" userId="1b399456c3859b5a" providerId="Windows Live" clId="Web-{A89C7452-4F15-4899-AFA6-A5F84CABAC8D}" dt="2023-10-31T05:29:00.710" v="470"/>
          <ac:picMkLst>
            <pc:docMk/>
            <pc:sldMk cId="667070910" sldId="267"/>
            <ac:picMk id="4" creationId="{1D8F5F34-C2B9-0591-6C89-E36438B42069}"/>
          </ac:picMkLst>
        </pc:picChg>
      </pc:sldChg>
      <pc:sldChg chg="addSp delSp modSp new mod setBg">
        <pc:chgData name="Guest User" userId="1b399456c3859b5a" providerId="Windows Live" clId="Web-{A89C7452-4F15-4899-AFA6-A5F84CABAC8D}" dt="2023-10-31T05:29:22.461" v="473"/>
        <pc:sldMkLst>
          <pc:docMk/>
          <pc:sldMk cId="1719046530" sldId="268"/>
        </pc:sldMkLst>
        <pc:spChg chg="del">
          <ac:chgData name="Guest User" userId="1b399456c3859b5a" providerId="Windows Live" clId="Web-{A89C7452-4F15-4899-AFA6-A5F84CABAC8D}" dt="2023-10-31T05:29:22.461" v="473"/>
          <ac:spMkLst>
            <pc:docMk/>
            <pc:sldMk cId="1719046530" sldId="268"/>
            <ac:spMk id="2" creationId="{7DFA88CD-CBE8-5A06-73C7-9A2FE2F4E893}"/>
          </ac:spMkLst>
        </pc:spChg>
        <pc:spChg chg="del">
          <ac:chgData name="Guest User" userId="1b399456c3859b5a" providerId="Windows Live" clId="Web-{A89C7452-4F15-4899-AFA6-A5F84CABAC8D}" dt="2023-10-31T05:29:15.836" v="472"/>
          <ac:spMkLst>
            <pc:docMk/>
            <pc:sldMk cId="1719046530" sldId="268"/>
            <ac:spMk id="3" creationId="{52F4FFA6-9680-CEC0-E592-313218A2C75D}"/>
          </ac:spMkLst>
        </pc:spChg>
        <pc:spChg chg="add">
          <ac:chgData name="Guest User" userId="1b399456c3859b5a" providerId="Windows Live" clId="Web-{A89C7452-4F15-4899-AFA6-A5F84CABAC8D}" dt="2023-10-31T05:29:22.461" v="473"/>
          <ac:spMkLst>
            <pc:docMk/>
            <pc:sldMk cId="1719046530" sldId="268"/>
            <ac:spMk id="9" creationId="{69E6EFEE-6516-482C-B143-F97F9BF89D0E}"/>
          </ac:spMkLst>
        </pc:spChg>
        <pc:spChg chg="add">
          <ac:chgData name="Guest User" userId="1b399456c3859b5a" providerId="Windows Live" clId="Web-{A89C7452-4F15-4899-AFA6-A5F84CABAC8D}" dt="2023-10-31T05:29:22.461" v="473"/>
          <ac:spMkLst>
            <pc:docMk/>
            <pc:sldMk cId="1719046530" sldId="268"/>
            <ac:spMk id="11" creationId="{3DF0D2C0-CD0C-470C-8851-D8B2CC417CB9}"/>
          </ac:spMkLst>
        </pc:spChg>
        <pc:picChg chg="add mod ord">
          <ac:chgData name="Guest User" userId="1b399456c3859b5a" providerId="Windows Live" clId="Web-{A89C7452-4F15-4899-AFA6-A5F84CABAC8D}" dt="2023-10-31T05:29:22.461" v="473"/>
          <ac:picMkLst>
            <pc:docMk/>
            <pc:sldMk cId="1719046530" sldId="268"/>
            <ac:picMk id="4" creationId="{CDBD2F1B-D84F-F4C4-CE9A-E678968F4034}"/>
          </ac:picMkLst>
        </pc:picChg>
      </pc:sldChg>
      <pc:sldChg chg="addSp delSp modSp new mod setBg">
        <pc:chgData name="Guest User" userId="1b399456c3859b5a" providerId="Windows Live" clId="Web-{A89C7452-4F15-4899-AFA6-A5F84CABAC8D}" dt="2023-10-31T05:29:38.305" v="476"/>
        <pc:sldMkLst>
          <pc:docMk/>
          <pc:sldMk cId="3651779092" sldId="269"/>
        </pc:sldMkLst>
        <pc:spChg chg="del">
          <ac:chgData name="Guest User" userId="1b399456c3859b5a" providerId="Windows Live" clId="Web-{A89C7452-4F15-4899-AFA6-A5F84CABAC8D}" dt="2023-10-31T05:29:38.305" v="476"/>
          <ac:spMkLst>
            <pc:docMk/>
            <pc:sldMk cId="3651779092" sldId="269"/>
            <ac:spMk id="2" creationId="{BB45032A-2019-125A-C312-7411925FD4C9}"/>
          </ac:spMkLst>
        </pc:spChg>
        <pc:spChg chg="del">
          <ac:chgData name="Guest User" userId="1b399456c3859b5a" providerId="Windows Live" clId="Web-{A89C7452-4F15-4899-AFA6-A5F84CABAC8D}" dt="2023-10-31T05:29:33.680" v="475"/>
          <ac:spMkLst>
            <pc:docMk/>
            <pc:sldMk cId="3651779092" sldId="269"/>
            <ac:spMk id="3" creationId="{D8402BE5-4FFD-8CB5-59CA-A8BA05F5B877}"/>
          </ac:spMkLst>
        </pc:spChg>
        <pc:spChg chg="add">
          <ac:chgData name="Guest User" userId="1b399456c3859b5a" providerId="Windows Live" clId="Web-{A89C7452-4F15-4899-AFA6-A5F84CABAC8D}" dt="2023-10-31T05:29:38.305" v="476"/>
          <ac:spMkLst>
            <pc:docMk/>
            <pc:sldMk cId="3651779092" sldId="269"/>
            <ac:spMk id="9" creationId="{F3060C83-F051-4F0E-ABAD-AA0DFC48B218}"/>
          </ac:spMkLst>
        </pc:spChg>
        <pc:spChg chg="add">
          <ac:chgData name="Guest User" userId="1b399456c3859b5a" providerId="Windows Live" clId="Web-{A89C7452-4F15-4899-AFA6-A5F84CABAC8D}" dt="2023-10-31T05:29:38.305" v="476"/>
          <ac:spMkLst>
            <pc:docMk/>
            <pc:sldMk cId="3651779092" sldId="269"/>
            <ac:spMk id="11" creationId="{83C98ABE-055B-441F-B07E-44F97F083C39}"/>
          </ac:spMkLst>
        </pc:spChg>
        <pc:spChg chg="add">
          <ac:chgData name="Guest User" userId="1b399456c3859b5a" providerId="Windows Live" clId="Web-{A89C7452-4F15-4899-AFA6-A5F84CABAC8D}" dt="2023-10-31T05:29:38.305" v="476"/>
          <ac:spMkLst>
            <pc:docMk/>
            <pc:sldMk cId="3651779092" sldId="269"/>
            <ac:spMk id="13" creationId="{29FDB030-9B49-4CED-8CCD-4D99382388AC}"/>
          </ac:spMkLst>
        </pc:spChg>
        <pc:spChg chg="add">
          <ac:chgData name="Guest User" userId="1b399456c3859b5a" providerId="Windows Live" clId="Web-{A89C7452-4F15-4899-AFA6-A5F84CABAC8D}" dt="2023-10-31T05:29:38.305" v="476"/>
          <ac:spMkLst>
            <pc:docMk/>
            <pc:sldMk cId="3651779092" sldId="269"/>
            <ac:spMk id="15" creationId="{3783CA14-24A1-485C-8B30-D6A5D87987AD}"/>
          </ac:spMkLst>
        </pc:spChg>
        <pc:spChg chg="add">
          <ac:chgData name="Guest User" userId="1b399456c3859b5a" providerId="Windows Live" clId="Web-{A89C7452-4F15-4899-AFA6-A5F84CABAC8D}" dt="2023-10-31T05:29:38.305" v="476"/>
          <ac:spMkLst>
            <pc:docMk/>
            <pc:sldMk cId="3651779092" sldId="269"/>
            <ac:spMk id="17" creationId="{9A97C86A-04D6-40F7-AE84-31AB43E6A846}"/>
          </ac:spMkLst>
        </pc:spChg>
        <pc:spChg chg="add">
          <ac:chgData name="Guest User" userId="1b399456c3859b5a" providerId="Windows Live" clId="Web-{A89C7452-4F15-4899-AFA6-A5F84CABAC8D}" dt="2023-10-31T05:29:38.305" v="476"/>
          <ac:spMkLst>
            <pc:docMk/>
            <pc:sldMk cId="3651779092" sldId="269"/>
            <ac:spMk id="19" creationId="{FF9F2414-84E8-453E-B1F3-389FDE8192D9}"/>
          </ac:spMkLst>
        </pc:spChg>
        <pc:spChg chg="add">
          <ac:chgData name="Guest User" userId="1b399456c3859b5a" providerId="Windows Live" clId="Web-{A89C7452-4F15-4899-AFA6-A5F84CABAC8D}" dt="2023-10-31T05:29:38.305" v="476"/>
          <ac:spMkLst>
            <pc:docMk/>
            <pc:sldMk cId="3651779092" sldId="269"/>
            <ac:spMk id="21" creationId="{3ECA69A1-7536-43AC-85EF-C7106179F5ED}"/>
          </ac:spMkLst>
        </pc:spChg>
        <pc:picChg chg="add mod ord">
          <ac:chgData name="Guest User" userId="1b399456c3859b5a" providerId="Windows Live" clId="Web-{A89C7452-4F15-4899-AFA6-A5F84CABAC8D}" dt="2023-10-31T05:29:38.305" v="476"/>
          <ac:picMkLst>
            <pc:docMk/>
            <pc:sldMk cId="3651779092" sldId="269"/>
            <ac:picMk id="4" creationId="{05BE86FF-7F32-A70B-DF36-6C6D2A1C281B}"/>
          </ac:picMkLst>
        </pc:picChg>
      </pc:sldChg>
      <pc:sldChg chg="addSp delSp modSp new mod setBg">
        <pc:chgData name="Guest User" userId="1b399456c3859b5a" providerId="Windows Live" clId="Web-{A89C7452-4F15-4899-AFA6-A5F84CABAC8D}" dt="2023-10-31T05:29:59.243" v="479"/>
        <pc:sldMkLst>
          <pc:docMk/>
          <pc:sldMk cId="1780652165" sldId="270"/>
        </pc:sldMkLst>
        <pc:spChg chg="del">
          <ac:chgData name="Guest User" userId="1b399456c3859b5a" providerId="Windows Live" clId="Web-{A89C7452-4F15-4899-AFA6-A5F84CABAC8D}" dt="2023-10-31T05:29:59.243" v="479"/>
          <ac:spMkLst>
            <pc:docMk/>
            <pc:sldMk cId="1780652165" sldId="270"/>
            <ac:spMk id="2" creationId="{978F5580-A445-08BF-E719-B8E41CF7C30B}"/>
          </ac:spMkLst>
        </pc:spChg>
        <pc:spChg chg="del">
          <ac:chgData name="Guest User" userId="1b399456c3859b5a" providerId="Windows Live" clId="Web-{A89C7452-4F15-4899-AFA6-A5F84CABAC8D}" dt="2023-10-31T05:29:49.337" v="478"/>
          <ac:spMkLst>
            <pc:docMk/>
            <pc:sldMk cId="1780652165" sldId="270"/>
            <ac:spMk id="3" creationId="{DB9218F9-E21B-575D-1728-3959454D5B63}"/>
          </ac:spMkLst>
        </pc:spChg>
        <pc:spChg chg="add">
          <ac:chgData name="Guest User" userId="1b399456c3859b5a" providerId="Windows Live" clId="Web-{A89C7452-4F15-4899-AFA6-A5F84CABAC8D}" dt="2023-10-31T05:29:59.243" v="479"/>
          <ac:spMkLst>
            <pc:docMk/>
            <pc:sldMk cId="1780652165" sldId="270"/>
            <ac:spMk id="9" creationId="{AB8C311F-7253-4AED-9701-7FC0708C41C7}"/>
          </ac:spMkLst>
        </pc:spChg>
        <pc:spChg chg="add">
          <ac:chgData name="Guest User" userId="1b399456c3859b5a" providerId="Windows Live" clId="Web-{A89C7452-4F15-4899-AFA6-A5F84CABAC8D}" dt="2023-10-31T05:29:59.243" v="479"/>
          <ac:spMkLst>
            <pc:docMk/>
            <pc:sldMk cId="1780652165" sldId="270"/>
            <ac:spMk id="11" creationId="{E2384209-CB15-4CDF-9D31-C44FD9A3F20D}"/>
          </ac:spMkLst>
        </pc:spChg>
        <pc:spChg chg="add">
          <ac:chgData name="Guest User" userId="1b399456c3859b5a" providerId="Windows Live" clId="Web-{A89C7452-4F15-4899-AFA6-A5F84CABAC8D}" dt="2023-10-31T05:29:59.243" v="479"/>
          <ac:spMkLst>
            <pc:docMk/>
            <pc:sldMk cId="1780652165" sldId="270"/>
            <ac:spMk id="13" creationId="{2633B3B5-CC90-43F0-8714-D31D1F3F0209}"/>
          </ac:spMkLst>
        </pc:spChg>
        <pc:spChg chg="add">
          <ac:chgData name="Guest User" userId="1b399456c3859b5a" providerId="Windows Live" clId="Web-{A89C7452-4F15-4899-AFA6-A5F84CABAC8D}" dt="2023-10-31T05:29:59.243" v="479"/>
          <ac:spMkLst>
            <pc:docMk/>
            <pc:sldMk cId="1780652165" sldId="270"/>
            <ac:spMk id="15" creationId="{A8D57A06-A426-446D-B02C-A2DC6B62E45E}"/>
          </ac:spMkLst>
        </pc:spChg>
        <pc:picChg chg="add mod ord">
          <ac:chgData name="Guest User" userId="1b399456c3859b5a" providerId="Windows Live" clId="Web-{A89C7452-4F15-4899-AFA6-A5F84CABAC8D}" dt="2023-10-31T05:29:59.243" v="479"/>
          <ac:picMkLst>
            <pc:docMk/>
            <pc:sldMk cId="1780652165" sldId="270"/>
            <ac:picMk id="4" creationId="{A5A617B6-75FA-C628-37D3-2C54629DEEDB}"/>
          </ac:picMkLst>
        </pc:picChg>
      </pc:sldChg>
      <pc:sldChg chg="addSp delSp modSp new mod setBg">
        <pc:chgData name="Guest User" userId="1b399456c3859b5a" providerId="Windows Live" clId="Web-{A89C7452-4F15-4899-AFA6-A5F84CABAC8D}" dt="2023-10-31T05:30:19.885" v="484"/>
        <pc:sldMkLst>
          <pc:docMk/>
          <pc:sldMk cId="84905450" sldId="271"/>
        </pc:sldMkLst>
        <pc:spChg chg="add del">
          <ac:chgData name="Guest User" userId="1b399456c3859b5a" providerId="Windows Live" clId="Web-{A89C7452-4F15-4899-AFA6-A5F84CABAC8D}" dt="2023-10-31T05:30:19.885" v="484"/>
          <ac:spMkLst>
            <pc:docMk/>
            <pc:sldMk cId="84905450" sldId="271"/>
            <ac:spMk id="2" creationId="{01D21911-5235-4465-2342-43CD24C8E90F}"/>
          </ac:spMkLst>
        </pc:spChg>
        <pc:spChg chg="del">
          <ac:chgData name="Guest User" userId="1b399456c3859b5a" providerId="Windows Live" clId="Web-{A89C7452-4F15-4899-AFA6-A5F84CABAC8D}" dt="2023-10-31T05:30:10.244" v="481"/>
          <ac:spMkLst>
            <pc:docMk/>
            <pc:sldMk cId="84905450" sldId="271"/>
            <ac:spMk id="3" creationId="{7CF4D229-6132-1C7F-8043-29DB23FBA9BA}"/>
          </ac:spMkLst>
        </pc:spChg>
        <pc:spChg chg="add">
          <ac:chgData name="Guest User" userId="1b399456c3859b5a" providerId="Windows Live" clId="Web-{A89C7452-4F15-4899-AFA6-A5F84CABAC8D}" dt="2023-10-31T05:30:19.885" v="484"/>
          <ac:spMkLst>
            <pc:docMk/>
            <pc:sldMk cId="84905450" sldId="271"/>
            <ac:spMk id="8" creationId="{92B22CAC-32BB-197C-776D-0D3A5B7DD71C}"/>
          </ac:spMkLst>
        </pc:spChg>
        <pc:spChg chg="add del">
          <ac:chgData name="Guest User" userId="1b399456c3859b5a" providerId="Windows Live" clId="Web-{A89C7452-4F15-4899-AFA6-A5F84CABAC8D}" dt="2023-10-31T05:30:19.885" v="483"/>
          <ac:spMkLst>
            <pc:docMk/>
            <pc:sldMk cId="84905450" sldId="271"/>
            <ac:spMk id="9" creationId="{69E6EFEE-6516-482C-B143-F97F9BF89D0E}"/>
          </ac:spMkLst>
        </pc:spChg>
        <pc:spChg chg="add del">
          <ac:chgData name="Guest User" userId="1b399456c3859b5a" providerId="Windows Live" clId="Web-{A89C7452-4F15-4899-AFA6-A5F84CABAC8D}" dt="2023-10-31T05:30:19.885" v="483"/>
          <ac:spMkLst>
            <pc:docMk/>
            <pc:sldMk cId="84905450" sldId="271"/>
            <ac:spMk id="11" creationId="{3DF0D2C0-CD0C-470C-8851-D8B2CC417CB9}"/>
          </ac:spMkLst>
        </pc:spChg>
        <pc:spChg chg="add">
          <ac:chgData name="Guest User" userId="1b399456c3859b5a" providerId="Windows Live" clId="Web-{A89C7452-4F15-4899-AFA6-A5F84CABAC8D}" dt="2023-10-31T05:30:19.885" v="484"/>
          <ac:spMkLst>
            <pc:docMk/>
            <pc:sldMk cId="84905450" sldId="271"/>
            <ac:spMk id="13" creationId="{1CDD8E39-EA14-4679-9655-1BFF5A7B63EE}"/>
          </ac:spMkLst>
        </pc:spChg>
        <pc:spChg chg="add">
          <ac:chgData name="Guest User" userId="1b399456c3859b5a" providerId="Windows Live" clId="Web-{A89C7452-4F15-4899-AFA6-A5F84CABAC8D}" dt="2023-10-31T05:30:19.885" v="484"/>
          <ac:spMkLst>
            <pc:docMk/>
            <pc:sldMk cId="84905450" sldId="271"/>
            <ac:spMk id="14" creationId="{01D21911-5235-4465-2342-43CD24C8E90F}"/>
          </ac:spMkLst>
        </pc:spChg>
        <pc:picChg chg="add mod ord">
          <ac:chgData name="Guest User" userId="1b399456c3859b5a" providerId="Windows Live" clId="Web-{A89C7452-4F15-4899-AFA6-A5F84CABAC8D}" dt="2023-10-31T05:30:19.885" v="484"/>
          <ac:picMkLst>
            <pc:docMk/>
            <pc:sldMk cId="84905450" sldId="271"/>
            <ac:picMk id="4" creationId="{D60EEF13-9932-06EF-5224-F77B7AE8F591}"/>
          </ac:picMkLst>
        </pc:picChg>
      </pc:sldChg>
      <pc:sldChg chg="addSp delSp modSp new mod setBg addAnim modAnim">
        <pc:chgData name="Guest User" userId="1b399456c3859b5a" providerId="Windows Live" clId="Web-{A89C7452-4F15-4899-AFA6-A5F84CABAC8D}" dt="2023-10-31T05:31:12.386" v="499"/>
        <pc:sldMkLst>
          <pc:docMk/>
          <pc:sldMk cId="171345204" sldId="272"/>
        </pc:sldMkLst>
        <pc:spChg chg="mod">
          <ac:chgData name="Guest User" userId="1b399456c3859b5a" providerId="Windows Live" clId="Web-{A89C7452-4F15-4899-AFA6-A5F84CABAC8D}" dt="2023-10-31T05:31:12.386" v="499"/>
          <ac:spMkLst>
            <pc:docMk/>
            <pc:sldMk cId="171345204" sldId="272"/>
            <ac:spMk id="2" creationId="{99D1214B-4AE2-67C2-EDD3-DA987A9EC9ED}"/>
          </ac:spMkLst>
        </pc:spChg>
        <pc:spChg chg="del">
          <ac:chgData name="Guest User" userId="1b399456c3859b5a" providerId="Windows Live" clId="Web-{A89C7452-4F15-4899-AFA6-A5F84CABAC8D}" dt="2023-10-31T05:30:55.714" v="496"/>
          <ac:spMkLst>
            <pc:docMk/>
            <pc:sldMk cId="171345204" sldId="272"/>
            <ac:spMk id="3" creationId="{55E28630-F21D-6F6B-80A0-CA934E4B2C99}"/>
          </ac:spMkLst>
        </pc:spChg>
        <pc:spChg chg="add del">
          <ac:chgData name="Guest User" userId="1b399456c3859b5a" providerId="Windows Live" clId="Web-{A89C7452-4F15-4899-AFA6-A5F84CABAC8D}" dt="2023-10-31T05:31:12.386" v="499"/>
          <ac:spMkLst>
            <pc:docMk/>
            <pc:sldMk cId="171345204" sldId="272"/>
            <ac:spMk id="9" creationId="{5A59F003-E00A-43F9-91DC-CC54E3B87466}"/>
          </ac:spMkLst>
        </pc:spChg>
        <pc:spChg chg="add del">
          <ac:chgData name="Guest User" userId="1b399456c3859b5a" providerId="Windows Live" clId="Web-{A89C7452-4F15-4899-AFA6-A5F84CABAC8D}" dt="2023-10-31T05:31:12.386" v="499"/>
          <ac:spMkLst>
            <pc:docMk/>
            <pc:sldMk cId="171345204" sldId="272"/>
            <ac:spMk id="11" creationId="{D74A4382-E3AD-430A-9A1F-DFA3E0E77A7D}"/>
          </ac:spMkLst>
        </pc:spChg>
        <pc:spChg chg="add del">
          <ac:chgData name="Guest User" userId="1b399456c3859b5a" providerId="Windows Live" clId="Web-{A89C7452-4F15-4899-AFA6-A5F84CABAC8D}" dt="2023-10-31T05:31:12.386" v="499"/>
          <ac:spMkLst>
            <pc:docMk/>
            <pc:sldMk cId="171345204" sldId="272"/>
            <ac:spMk id="13" creationId="{79F40191-0F44-4FD1-82CC-ACB507C14BE6}"/>
          </ac:spMkLst>
        </pc:spChg>
        <pc:spChg chg="add">
          <ac:chgData name="Guest User" userId="1b399456c3859b5a" providerId="Windows Live" clId="Web-{A89C7452-4F15-4899-AFA6-A5F84CABAC8D}" dt="2023-10-31T05:31:12.386" v="499"/>
          <ac:spMkLst>
            <pc:docMk/>
            <pc:sldMk cId="171345204" sldId="272"/>
            <ac:spMk id="18" creationId="{C1DD1A8A-57D5-4A81-AD04-532B043C5611}"/>
          </ac:spMkLst>
        </pc:spChg>
        <pc:spChg chg="add">
          <ac:chgData name="Guest User" userId="1b399456c3859b5a" providerId="Windows Live" clId="Web-{A89C7452-4F15-4899-AFA6-A5F84CABAC8D}" dt="2023-10-31T05:31:12.386" v="499"/>
          <ac:spMkLst>
            <pc:docMk/>
            <pc:sldMk cId="171345204" sldId="272"/>
            <ac:spMk id="20" creationId="{007891EC-4501-44ED-A8C8-B11B6DB767AB}"/>
          </ac:spMkLst>
        </pc:spChg>
        <pc:picChg chg="add mod">
          <ac:chgData name="Guest User" userId="1b399456c3859b5a" providerId="Windows Live" clId="Web-{A89C7452-4F15-4899-AFA6-A5F84CABAC8D}" dt="2023-10-31T05:31:12.386" v="499"/>
          <ac:picMkLst>
            <pc:docMk/>
            <pc:sldMk cId="171345204" sldId="272"/>
            <ac:picMk id="5" creationId="{D64716BB-7B27-9304-5AE2-37DD6D733B1C}"/>
          </ac:picMkLst>
        </pc:picChg>
      </pc:sldChg>
      <pc:sldChg chg="addSp delSp modSp new mod setBg">
        <pc:chgData name="Guest User" userId="1b399456c3859b5a" providerId="Windows Live" clId="Web-{A89C7452-4F15-4899-AFA6-A5F84CABAC8D}" dt="2023-10-31T05:35:19.567" v="502"/>
        <pc:sldMkLst>
          <pc:docMk/>
          <pc:sldMk cId="2335091729" sldId="273"/>
        </pc:sldMkLst>
        <pc:spChg chg="mod ord">
          <ac:chgData name="Guest User" userId="1b399456c3859b5a" providerId="Windows Live" clId="Web-{A89C7452-4F15-4899-AFA6-A5F84CABAC8D}" dt="2023-10-31T05:35:19.567" v="502"/>
          <ac:spMkLst>
            <pc:docMk/>
            <pc:sldMk cId="2335091729" sldId="273"/>
            <ac:spMk id="2" creationId="{D6C27E15-DFF1-C7F4-6D9B-D148A23BB3EA}"/>
          </ac:spMkLst>
        </pc:spChg>
        <pc:spChg chg="del">
          <ac:chgData name="Guest User" userId="1b399456c3859b5a" providerId="Windows Live" clId="Web-{A89C7452-4F15-4899-AFA6-A5F84CABAC8D}" dt="2023-10-31T05:35:14.316" v="501"/>
          <ac:spMkLst>
            <pc:docMk/>
            <pc:sldMk cId="2335091729" sldId="273"/>
            <ac:spMk id="3" creationId="{C4ECC155-956B-061F-6132-FF95E42E4E6A}"/>
          </ac:spMkLst>
        </pc:spChg>
        <pc:spChg chg="add">
          <ac:chgData name="Guest User" userId="1b399456c3859b5a" providerId="Windows Live" clId="Web-{A89C7452-4F15-4899-AFA6-A5F84CABAC8D}" dt="2023-10-31T05:35:19.567" v="502"/>
          <ac:spMkLst>
            <pc:docMk/>
            <pc:sldMk cId="2335091729" sldId="273"/>
            <ac:spMk id="8" creationId="{7298E171-9391-5D17-3D3D-9E459750DB5C}"/>
          </ac:spMkLst>
        </pc:spChg>
        <pc:spChg chg="add">
          <ac:chgData name="Guest User" userId="1b399456c3859b5a" providerId="Windows Live" clId="Web-{A89C7452-4F15-4899-AFA6-A5F84CABAC8D}" dt="2023-10-31T05:35:19.567" v="502"/>
          <ac:spMkLst>
            <pc:docMk/>
            <pc:sldMk cId="2335091729" sldId="273"/>
            <ac:spMk id="11" creationId="{1CDD8E39-EA14-4679-9655-1BFF5A7B63EE}"/>
          </ac:spMkLst>
        </pc:spChg>
        <pc:picChg chg="add mod ord">
          <ac:chgData name="Guest User" userId="1b399456c3859b5a" providerId="Windows Live" clId="Web-{A89C7452-4F15-4899-AFA6-A5F84CABAC8D}" dt="2023-10-31T05:35:19.567" v="502"/>
          <ac:picMkLst>
            <pc:docMk/>
            <pc:sldMk cId="2335091729" sldId="273"/>
            <ac:picMk id="4" creationId="{C4AB2FC3-DF6A-F637-1367-6F3C081370EF}"/>
          </ac:picMkLst>
        </pc:picChg>
      </pc:sldChg>
      <pc:sldChg chg="addSp delSp modSp new mod setBg">
        <pc:chgData name="Guest User" userId="1b399456c3859b5a" providerId="Windows Live" clId="Web-{A89C7452-4F15-4899-AFA6-A5F84CABAC8D}" dt="2023-10-31T05:35:50.115" v="507"/>
        <pc:sldMkLst>
          <pc:docMk/>
          <pc:sldMk cId="808556317" sldId="274"/>
        </pc:sldMkLst>
        <pc:spChg chg="del mod ord">
          <ac:chgData name="Guest User" userId="1b399456c3859b5a" providerId="Windows Live" clId="Web-{A89C7452-4F15-4899-AFA6-A5F84CABAC8D}" dt="2023-10-31T05:35:50.115" v="507"/>
          <ac:spMkLst>
            <pc:docMk/>
            <pc:sldMk cId="808556317" sldId="274"/>
            <ac:spMk id="2" creationId="{CA8F9965-6522-3D11-DA66-AFC0614EB087}"/>
          </ac:spMkLst>
        </pc:spChg>
        <pc:spChg chg="del">
          <ac:chgData name="Guest User" userId="1b399456c3859b5a" providerId="Windows Live" clId="Web-{A89C7452-4F15-4899-AFA6-A5F84CABAC8D}" dt="2023-10-31T05:35:35.442" v="504"/>
          <ac:spMkLst>
            <pc:docMk/>
            <pc:sldMk cId="808556317" sldId="274"/>
            <ac:spMk id="3" creationId="{A05928E8-CEF2-CC3B-3BA8-270DCB492EE8}"/>
          </ac:spMkLst>
        </pc:spChg>
        <pc:spChg chg="add del">
          <ac:chgData name="Guest User" userId="1b399456c3859b5a" providerId="Windows Live" clId="Web-{A89C7452-4F15-4899-AFA6-A5F84CABAC8D}" dt="2023-10-31T05:35:50.099" v="506"/>
          <ac:spMkLst>
            <pc:docMk/>
            <pc:sldMk cId="808556317" sldId="274"/>
            <ac:spMk id="8" creationId="{FC9892F8-5838-5C35-316F-6D9AF2F6E5C0}"/>
          </ac:spMkLst>
        </pc:spChg>
        <pc:spChg chg="add">
          <ac:chgData name="Guest User" userId="1b399456c3859b5a" providerId="Windows Live" clId="Web-{A89C7452-4F15-4899-AFA6-A5F84CABAC8D}" dt="2023-10-31T05:35:50.115" v="507"/>
          <ac:spMkLst>
            <pc:docMk/>
            <pc:sldMk cId="808556317" sldId="274"/>
            <ac:spMk id="9" creationId="{7C1E5815-D54C-487F-A054-6D4930ADE3DF}"/>
          </ac:spMkLst>
        </pc:spChg>
        <pc:spChg chg="add del">
          <ac:chgData name="Guest User" userId="1b399456c3859b5a" providerId="Windows Live" clId="Web-{A89C7452-4F15-4899-AFA6-A5F84CABAC8D}" dt="2023-10-31T05:35:50.099" v="506"/>
          <ac:spMkLst>
            <pc:docMk/>
            <pc:sldMk cId="808556317" sldId="274"/>
            <ac:spMk id="11" creationId="{1CDD8E39-EA14-4679-9655-1BFF5A7B63EE}"/>
          </ac:spMkLst>
        </pc:spChg>
        <pc:spChg chg="add">
          <ac:chgData name="Guest User" userId="1b399456c3859b5a" providerId="Windows Live" clId="Web-{A89C7452-4F15-4899-AFA6-A5F84CABAC8D}" dt="2023-10-31T05:35:50.115" v="507"/>
          <ac:spMkLst>
            <pc:docMk/>
            <pc:sldMk cId="808556317" sldId="274"/>
            <ac:spMk id="13" creationId="{736F0DFD-0954-464F-BF12-DD2E6F6E0380}"/>
          </ac:spMkLst>
        </pc:spChg>
        <pc:picChg chg="add mod ord">
          <ac:chgData name="Guest User" userId="1b399456c3859b5a" providerId="Windows Live" clId="Web-{A89C7452-4F15-4899-AFA6-A5F84CABAC8D}" dt="2023-10-31T05:35:50.115" v="507"/>
          <ac:picMkLst>
            <pc:docMk/>
            <pc:sldMk cId="808556317" sldId="274"/>
            <ac:picMk id="4" creationId="{C62F9D23-BF5E-B586-4E7A-5557063C46E6}"/>
          </ac:picMkLst>
        </pc:picChg>
      </pc:sldChg>
      <pc:sldChg chg="addSp delSp modSp new mod setBg">
        <pc:chgData name="Guest User" userId="1b399456c3859b5a" providerId="Windows Live" clId="Web-{A89C7452-4F15-4899-AFA6-A5F84CABAC8D}" dt="2023-10-31T05:36:16.100" v="510"/>
        <pc:sldMkLst>
          <pc:docMk/>
          <pc:sldMk cId="517228533" sldId="275"/>
        </pc:sldMkLst>
        <pc:spChg chg="del">
          <ac:chgData name="Guest User" userId="1b399456c3859b5a" providerId="Windows Live" clId="Web-{A89C7452-4F15-4899-AFA6-A5F84CABAC8D}" dt="2023-10-31T05:36:16.100" v="510"/>
          <ac:spMkLst>
            <pc:docMk/>
            <pc:sldMk cId="517228533" sldId="275"/>
            <ac:spMk id="2" creationId="{D66BE6CD-E252-6E20-C62A-8AD7EEC48624}"/>
          </ac:spMkLst>
        </pc:spChg>
        <pc:spChg chg="del">
          <ac:chgData name="Guest User" userId="1b399456c3859b5a" providerId="Windows Live" clId="Web-{A89C7452-4F15-4899-AFA6-A5F84CABAC8D}" dt="2023-10-31T05:36:02.803" v="509"/>
          <ac:spMkLst>
            <pc:docMk/>
            <pc:sldMk cId="517228533" sldId="275"/>
            <ac:spMk id="3" creationId="{48A10EF3-6829-E357-8304-CA88446A1AE7}"/>
          </ac:spMkLst>
        </pc:spChg>
        <pc:spChg chg="add">
          <ac:chgData name="Guest User" userId="1b399456c3859b5a" providerId="Windows Live" clId="Web-{A89C7452-4F15-4899-AFA6-A5F84CABAC8D}" dt="2023-10-31T05:36:16.100" v="510"/>
          <ac:spMkLst>
            <pc:docMk/>
            <pc:sldMk cId="517228533" sldId="275"/>
            <ac:spMk id="9" creationId="{32BC26D8-82FB-445E-AA49-62A77D7C1EE0}"/>
          </ac:spMkLst>
        </pc:spChg>
        <pc:spChg chg="add">
          <ac:chgData name="Guest User" userId="1b399456c3859b5a" providerId="Windows Live" clId="Web-{A89C7452-4F15-4899-AFA6-A5F84CABAC8D}" dt="2023-10-31T05:36:16.100" v="510"/>
          <ac:spMkLst>
            <pc:docMk/>
            <pc:sldMk cId="517228533" sldId="275"/>
            <ac:spMk id="11" creationId="{CB44330D-EA18-4254-AA95-EB49948539B8}"/>
          </ac:spMkLst>
        </pc:spChg>
        <pc:picChg chg="add mod ord">
          <ac:chgData name="Guest User" userId="1b399456c3859b5a" providerId="Windows Live" clId="Web-{A89C7452-4F15-4899-AFA6-A5F84CABAC8D}" dt="2023-10-31T05:36:16.100" v="510"/>
          <ac:picMkLst>
            <pc:docMk/>
            <pc:sldMk cId="517228533" sldId="275"/>
            <ac:picMk id="4" creationId="{7CB03C47-8BC9-B105-B689-303F27B8DD18}"/>
          </ac:picMkLst>
        </pc:picChg>
      </pc:sldChg>
      <pc:sldChg chg="addSp delSp modSp new mod setBg addAnim">
        <pc:chgData name="Guest User" userId="1b399456c3859b5a" providerId="Windows Live" clId="Web-{A89C7452-4F15-4899-AFA6-A5F84CABAC8D}" dt="2023-10-31T05:37:10.664" v="519" actId="1076"/>
        <pc:sldMkLst>
          <pc:docMk/>
          <pc:sldMk cId="848503936" sldId="276"/>
        </pc:sldMkLst>
        <pc:spChg chg="mod">
          <ac:chgData name="Guest User" userId="1b399456c3859b5a" providerId="Windows Live" clId="Web-{A89C7452-4F15-4899-AFA6-A5F84CABAC8D}" dt="2023-10-31T05:37:10.664" v="519" actId="1076"/>
          <ac:spMkLst>
            <pc:docMk/>
            <pc:sldMk cId="848503936" sldId="276"/>
            <ac:spMk id="2" creationId="{6C2E3EB9-EBA9-88B0-27A3-7AB463EA8622}"/>
          </ac:spMkLst>
        </pc:spChg>
        <pc:spChg chg="del">
          <ac:chgData name="Guest User" userId="1b399456c3859b5a" providerId="Windows Live" clId="Web-{A89C7452-4F15-4899-AFA6-A5F84CABAC8D}" dt="2023-10-31T05:36:43.570" v="517"/>
          <ac:spMkLst>
            <pc:docMk/>
            <pc:sldMk cId="848503936" sldId="276"/>
            <ac:spMk id="3" creationId="{447C8DEF-0C24-E587-AC68-F78081506DA2}"/>
          </ac:spMkLst>
        </pc:spChg>
        <pc:spChg chg="add">
          <ac:chgData name="Guest User" userId="1b399456c3859b5a" providerId="Windows Live" clId="Web-{A89C7452-4F15-4899-AFA6-A5F84CABAC8D}" dt="2023-10-31T05:36:43.570" v="517"/>
          <ac:spMkLst>
            <pc:docMk/>
            <pc:sldMk cId="848503936" sldId="276"/>
            <ac:spMk id="9" creationId="{6F828D28-8E09-41CC-8229-3070B5467A96}"/>
          </ac:spMkLst>
        </pc:spChg>
        <pc:spChg chg="add">
          <ac:chgData name="Guest User" userId="1b399456c3859b5a" providerId="Windows Live" clId="Web-{A89C7452-4F15-4899-AFA6-A5F84CABAC8D}" dt="2023-10-31T05:36:43.570" v="517"/>
          <ac:spMkLst>
            <pc:docMk/>
            <pc:sldMk cId="848503936" sldId="276"/>
            <ac:spMk id="11" creationId="{D5B012D8-7F27-4758-9AC6-C889B154BD73}"/>
          </ac:spMkLst>
        </pc:spChg>
        <pc:spChg chg="add">
          <ac:chgData name="Guest User" userId="1b399456c3859b5a" providerId="Windows Live" clId="Web-{A89C7452-4F15-4899-AFA6-A5F84CABAC8D}" dt="2023-10-31T05:36:43.570" v="517"/>
          <ac:spMkLst>
            <pc:docMk/>
            <pc:sldMk cId="848503936" sldId="276"/>
            <ac:spMk id="13" creationId="{4063B759-00FC-46D1-9898-8E8625268FAF}"/>
          </ac:spMkLst>
        </pc:spChg>
        <pc:picChg chg="add">
          <ac:chgData name="Guest User" userId="1b399456c3859b5a" providerId="Windows Live" clId="Web-{A89C7452-4F15-4899-AFA6-A5F84CABAC8D}" dt="2023-10-31T05:36:43.570" v="517"/>
          <ac:picMkLst>
            <pc:docMk/>
            <pc:sldMk cId="848503936" sldId="276"/>
            <ac:picMk id="5" creationId="{167C1C97-A499-B489-773E-1DB84939EF46}"/>
          </ac:picMkLst>
        </pc:picChg>
      </pc:sldChg>
      <pc:sldChg chg="addSp delSp modSp new mod setBg">
        <pc:chgData name="Guest User" userId="1b399456c3859b5a" providerId="Windows Live" clId="Web-{A89C7452-4F15-4899-AFA6-A5F84CABAC8D}" dt="2023-10-31T05:37:28.509" v="522"/>
        <pc:sldMkLst>
          <pc:docMk/>
          <pc:sldMk cId="3900933588" sldId="277"/>
        </pc:sldMkLst>
        <pc:spChg chg="mod ord">
          <ac:chgData name="Guest User" userId="1b399456c3859b5a" providerId="Windows Live" clId="Web-{A89C7452-4F15-4899-AFA6-A5F84CABAC8D}" dt="2023-10-31T05:37:28.509" v="522"/>
          <ac:spMkLst>
            <pc:docMk/>
            <pc:sldMk cId="3900933588" sldId="277"/>
            <ac:spMk id="2" creationId="{9ACDF410-B064-5EBF-B346-6B796ED966D2}"/>
          </ac:spMkLst>
        </pc:spChg>
        <pc:spChg chg="del">
          <ac:chgData name="Guest User" userId="1b399456c3859b5a" providerId="Windows Live" clId="Web-{A89C7452-4F15-4899-AFA6-A5F84CABAC8D}" dt="2023-10-31T05:37:23.383" v="521"/>
          <ac:spMkLst>
            <pc:docMk/>
            <pc:sldMk cId="3900933588" sldId="277"/>
            <ac:spMk id="3" creationId="{EAA8D7B3-762E-05F4-BD2F-DCFD661E0A34}"/>
          </ac:spMkLst>
        </pc:spChg>
        <pc:spChg chg="add">
          <ac:chgData name="Guest User" userId="1b399456c3859b5a" providerId="Windows Live" clId="Web-{A89C7452-4F15-4899-AFA6-A5F84CABAC8D}" dt="2023-10-31T05:37:28.509" v="522"/>
          <ac:spMkLst>
            <pc:docMk/>
            <pc:sldMk cId="3900933588" sldId="277"/>
            <ac:spMk id="8" creationId="{4B7059F6-5A86-5E9A-6F02-67BF85D961EA}"/>
          </ac:spMkLst>
        </pc:spChg>
        <pc:spChg chg="add">
          <ac:chgData name="Guest User" userId="1b399456c3859b5a" providerId="Windows Live" clId="Web-{A89C7452-4F15-4899-AFA6-A5F84CABAC8D}" dt="2023-10-31T05:37:28.509" v="522"/>
          <ac:spMkLst>
            <pc:docMk/>
            <pc:sldMk cId="3900933588" sldId="277"/>
            <ac:spMk id="11" creationId="{1CDD8E39-EA14-4679-9655-1BFF5A7B63EE}"/>
          </ac:spMkLst>
        </pc:spChg>
        <pc:picChg chg="add mod ord">
          <ac:chgData name="Guest User" userId="1b399456c3859b5a" providerId="Windows Live" clId="Web-{A89C7452-4F15-4899-AFA6-A5F84CABAC8D}" dt="2023-10-31T05:37:28.509" v="522"/>
          <ac:picMkLst>
            <pc:docMk/>
            <pc:sldMk cId="3900933588" sldId="277"/>
            <ac:picMk id="4" creationId="{5E9FFD18-34F9-99D6-2A90-B37DA25FF7BE}"/>
          </ac:picMkLst>
        </pc:picChg>
      </pc:sldChg>
      <pc:sldChg chg="addSp delSp modSp new mod setBg">
        <pc:chgData name="Guest User" userId="1b399456c3859b5a" providerId="Windows Live" clId="Web-{A89C7452-4F15-4899-AFA6-A5F84CABAC8D}" dt="2023-10-31T05:37:44.665" v="525"/>
        <pc:sldMkLst>
          <pc:docMk/>
          <pc:sldMk cId="2415045237" sldId="278"/>
        </pc:sldMkLst>
        <pc:spChg chg="del">
          <ac:chgData name="Guest User" userId="1b399456c3859b5a" providerId="Windows Live" clId="Web-{A89C7452-4F15-4899-AFA6-A5F84CABAC8D}" dt="2023-10-31T05:37:44.665" v="525"/>
          <ac:spMkLst>
            <pc:docMk/>
            <pc:sldMk cId="2415045237" sldId="278"/>
            <ac:spMk id="2" creationId="{3EE49B13-8979-408C-224B-90FE07AFBC60}"/>
          </ac:spMkLst>
        </pc:spChg>
        <pc:spChg chg="del">
          <ac:chgData name="Guest User" userId="1b399456c3859b5a" providerId="Windows Live" clId="Web-{A89C7452-4F15-4899-AFA6-A5F84CABAC8D}" dt="2023-10-31T05:37:40.634" v="524"/>
          <ac:spMkLst>
            <pc:docMk/>
            <pc:sldMk cId="2415045237" sldId="278"/>
            <ac:spMk id="3" creationId="{DCC62C2A-5C87-5B4F-8E27-8EC3EA934308}"/>
          </ac:spMkLst>
        </pc:spChg>
        <pc:spChg chg="add">
          <ac:chgData name="Guest User" userId="1b399456c3859b5a" providerId="Windows Live" clId="Web-{A89C7452-4F15-4899-AFA6-A5F84CABAC8D}" dt="2023-10-31T05:37:44.665" v="525"/>
          <ac:spMkLst>
            <pc:docMk/>
            <pc:sldMk cId="2415045237" sldId="278"/>
            <ac:spMk id="9" creationId="{42A4FC2C-047E-45A5-965D-8E1E3BF09BC6}"/>
          </ac:spMkLst>
        </pc:spChg>
        <pc:picChg chg="add mod ord">
          <ac:chgData name="Guest User" userId="1b399456c3859b5a" providerId="Windows Live" clId="Web-{A89C7452-4F15-4899-AFA6-A5F84CABAC8D}" dt="2023-10-31T05:37:44.665" v="525"/>
          <ac:picMkLst>
            <pc:docMk/>
            <pc:sldMk cId="2415045237" sldId="278"/>
            <ac:picMk id="4" creationId="{52437B19-0D64-6604-D957-B4808E3F960F}"/>
          </ac:picMkLst>
        </pc:picChg>
      </pc:sldChg>
      <pc:sldChg chg="addSp modSp new mod setBg">
        <pc:chgData name="Guest User" userId="1b399456c3859b5a" providerId="Windows Live" clId="Web-{A89C7452-4F15-4899-AFA6-A5F84CABAC8D}" dt="2023-10-31T05:42:14.596" v="601"/>
        <pc:sldMkLst>
          <pc:docMk/>
          <pc:sldMk cId="3317029819" sldId="279"/>
        </pc:sldMkLst>
        <pc:spChg chg="mod">
          <ac:chgData name="Guest User" userId="1b399456c3859b5a" providerId="Windows Live" clId="Web-{A89C7452-4F15-4899-AFA6-A5F84CABAC8D}" dt="2023-10-31T05:42:14.596" v="601"/>
          <ac:spMkLst>
            <pc:docMk/>
            <pc:sldMk cId="3317029819" sldId="279"/>
            <ac:spMk id="2" creationId="{ECCBEC08-DB32-F06F-DF2B-14F9FCC38CBD}"/>
          </ac:spMkLst>
        </pc:spChg>
        <pc:spChg chg="mod">
          <ac:chgData name="Guest User" userId="1b399456c3859b5a" providerId="Windows Live" clId="Web-{A89C7452-4F15-4899-AFA6-A5F84CABAC8D}" dt="2023-10-31T05:42:14.596" v="601"/>
          <ac:spMkLst>
            <pc:docMk/>
            <pc:sldMk cId="3317029819" sldId="279"/>
            <ac:spMk id="3" creationId="{37343F0F-60D5-C248-953A-8C3A837F6A47}"/>
          </ac:spMkLst>
        </pc:spChg>
        <pc:spChg chg="add mod">
          <ac:chgData name="Guest User" userId="1b399456c3859b5a" providerId="Windows Live" clId="Web-{A89C7452-4F15-4899-AFA6-A5F84CABAC8D}" dt="2023-10-31T05:42:14.596" v="601"/>
          <ac:spMkLst>
            <pc:docMk/>
            <pc:sldMk cId="3317029819" sldId="279"/>
            <ac:spMk id="4" creationId="{FAB999AD-839F-179C-3A57-6D6FC2B1767D}"/>
          </ac:spMkLst>
        </pc:spChg>
        <pc:spChg chg="add mod">
          <ac:chgData name="Guest User" userId="1b399456c3859b5a" providerId="Windows Live" clId="Web-{A89C7452-4F15-4899-AFA6-A5F84CABAC8D}" dt="2023-10-31T05:42:14.596" v="601"/>
          <ac:spMkLst>
            <pc:docMk/>
            <pc:sldMk cId="3317029819" sldId="279"/>
            <ac:spMk id="5" creationId="{239243E6-CDC4-7F50-BA90-1A254254BDE9}"/>
          </ac:spMkLst>
        </pc:spChg>
        <pc:spChg chg="add">
          <ac:chgData name="Guest User" userId="1b399456c3859b5a" providerId="Windows Live" clId="Web-{A89C7452-4F15-4899-AFA6-A5F84CABAC8D}" dt="2023-10-31T05:42:14.596" v="601"/>
          <ac:spMkLst>
            <pc:docMk/>
            <pc:sldMk cId="3317029819" sldId="279"/>
            <ac:spMk id="11" creationId="{86FF76B9-219D-4469-AF87-0236D29032F1}"/>
          </ac:spMkLst>
        </pc:spChg>
        <pc:spChg chg="add">
          <ac:chgData name="Guest User" userId="1b399456c3859b5a" providerId="Windows Live" clId="Web-{A89C7452-4F15-4899-AFA6-A5F84CABAC8D}" dt="2023-10-31T05:42:14.596" v="601"/>
          <ac:spMkLst>
            <pc:docMk/>
            <pc:sldMk cId="3317029819" sldId="279"/>
            <ac:spMk id="17" creationId="{2E80C965-DB6D-4F81-9E9E-B027384D0BD6}"/>
          </ac:spMkLst>
        </pc:spChg>
        <pc:spChg chg="add">
          <ac:chgData name="Guest User" userId="1b399456c3859b5a" providerId="Windows Live" clId="Web-{A89C7452-4F15-4899-AFA6-A5F84CABAC8D}" dt="2023-10-31T05:42:14.596" v="601"/>
          <ac:spMkLst>
            <pc:docMk/>
            <pc:sldMk cId="3317029819" sldId="279"/>
            <ac:spMk id="19" creationId="{633C5E46-DAC5-4661-9C87-22B08E2A512F}"/>
          </ac:spMkLst>
        </pc:spChg>
        <pc:grpChg chg="add">
          <ac:chgData name="Guest User" userId="1b399456c3859b5a" providerId="Windows Live" clId="Web-{A89C7452-4F15-4899-AFA6-A5F84CABAC8D}" dt="2023-10-31T05:42:14.596" v="601"/>
          <ac:grpSpMkLst>
            <pc:docMk/>
            <pc:sldMk cId="3317029819" sldId="279"/>
            <ac:grpSpMk id="13" creationId="{DB88BD78-87E1-424D-B479-C37D8E41B12E}"/>
          </ac:grpSpMkLst>
        </pc:grpChg>
      </pc:sldChg>
      <pc:sldChg chg="addSp modSp new mod setBg">
        <pc:chgData name="Guest User" userId="1b399456c3859b5a" providerId="Windows Live" clId="Web-{A89C7452-4F15-4899-AFA6-A5F84CABAC8D}" dt="2023-10-31T05:48:16.374" v="645"/>
        <pc:sldMkLst>
          <pc:docMk/>
          <pc:sldMk cId="2809571895" sldId="280"/>
        </pc:sldMkLst>
        <pc:spChg chg="mod">
          <ac:chgData name="Guest User" userId="1b399456c3859b5a" providerId="Windows Live" clId="Web-{A89C7452-4F15-4899-AFA6-A5F84CABAC8D}" dt="2023-10-31T05:48:16.374" v="645"/>
          <ac:spMkLst>
            <pc:docMk/>
            <pc:sldMk cId="2809571895" sldId="280"/>
            <ac:spMk id="2" creationId="{90830E2D-BDAC-7234-E26B-DB8A0ECF1F2E}"/>
          </ac:spMkLst>
        </pc:spChg>
        <pc:spChg chg="mod">
          <ac:chgData name="Guest User" userId="1b399456c3859b5a" providerId="Windows Live" clId="Web-{A89C7452-4F15-4899-AFA6-A5F84CABAC8D}" dt="2023-10-31T05:48:16.374" v="645"/>
          <ac:spMkLst>
            <pc:docMk/>
            <pc:sldMk cId="2809571895" sldId="280"/>
            <ac:spMk id="3" creationId="{3407EE97-EBF7-B2CE-A89F-2E4BF7E50607}"/>
          </ac:spMkLst>
        </pc:spChg>
        <pc:spChg chg="add">
          <ac:chgData name="Guest User" userId="1b399456c3859b5a" providerId="Windows Live" clId="Web-{A89C7452-4F15-4899-AFA6-A5F84CABAC8D}" dt="2023-10-31T05:48:16.374" v="645"/>
          <ac:spMkLst>
            <pc:docMk/>
            <pc:sldMk cId="2809571895" sldId="280"/>
            <ac:spMk id="9" creationId="{3ECBE1F1-D69B-4AFA-ABD5-8E41720EF6DE}"/>
          </ac:spMkLst>
        </pc:spChg>
        <pc:spChg chg="add">
          <ac:chgData name="Guest User" userId="1b399456c3859b5a" providerId="Windows Live" clId="Web-{A89C7452-4F15-4899-AFA6-A5F84CABAC8D}" dt="2023-10-31T05:48:16.374" v="645"/>
          <ac:spMkLst>
            <pc:docMk/>
            <pc:sldMk cId="2809571895" sldId="280"/>
            <ac:spMk id="11" creationId="{603A6265-E10C-4B85-9C20-E75FCAF9CC63}"/>
          </ac:spMkLst>
        </pc:spChg>
        <pc:picChg chg="add">
          <ac:chgData name="Guest User" userId="1b399456c3859b5a" providerId="Windows Live" clId="Web-{A89C7452-4F15-4899-AFA6-A5F84CABAC8D}" dt="2023-10-31T05:48:16.374" v="645"/>
          <ac:picMkLst>
            <pc:docMk/>
            <pc:sldMk cId="2809571895" sldId="280"/>
            <ac:picMk id="5" creationId="{7761F529-297A-C243-65F1-A67828824298}"/>
          </ac:picMkLst>
        </pc:picChg>
      </pc:sldChg>
      <pc:sldChg chg="addSp delSp modSp new mod setBg">
        <pc:chgData name="Guest User" userId="1b399456c3859b5a" providerId="Windows Live" clId="Web-{A89C7452-4F15-4899-AFA6-A5F84CABAC8D}" dt="2023-10-31T05:49:42.518" v="649"/>
        <pc:sldMkLst>
          <pc:docMk/>
          <pc:sldMk cId="140716652" sldId="281"/>
        </pc:sldMkLst>
        <pc:spChg chg="mod">
          <ac:chgData name="Guest User" userId="1b399456c3859b5a" providerId="Windows Live" clId="Web-{A89C7452-4F15-4899-AFA6-A5F84CABAC8D}" dt="2023-10-31T05:49:42.518" v="649"/>
          <ac:spMkLst>
            <pc:docMk/>
            <pc:sldMk cId="140716652" sldId="281"/>
            <ac:spMk id="2" creationId="{A0733A72-3553-BE30-FA71-29FCAF80D827}"/>
          </ac:spMkLst>
        </pc:spChg>
        <pc:spChg chg="del mod">
          <ac:chgData name="Guest User" userId="1b399456c3859b5a" providerId="Windows Live" clId="Web-{A89C7452-4F15-4899-AFA6-A5F84CABAC8D}" dt="2023-10-31T05:49:42.518" v="649"/>
          <ac:spMkLst>
            <pc:docMk/>
            <pc:sldMk cId="140716652" sldId="281"/>
            <ac:spMk id="3" creationId="{9DDA132A-9238-BE49-A9C2-780071ABF8D9}"/>
          </ac:spMkLst>
        </pc:spChg>
        <pc:spChg chg="add">
          <ac:chgData name="Guest User" userId="1b399456c3859b5a" providerId="Windows Live" clId="Web-{A89C7452-4F15-4899-AFA6-A5F84CABAC8D}" dt="2023-10-31T05:49:42.518" v="649"/>
          <ac:spMkLst>
            <pc:docMk/>
            <pc:sldMk cId="140716652" sldId="281"/>
            <ac:spMk id="9" creationId="{06DA9DF9-31F7-4056-B42E-878CC92417B8}"/>
          </ac:spMkLst>
        </pc:spChg>
        <pc:picChg chg="add">
          <ac:chgData name="Guest User" userId="1b399456c3859b5a" providerId="Windows Live" clId="Web-{A89C7452-4F15-4899-AFA6-A5F84CABAC8D}" dt="2023-10-31T05:49:42.518" v="649"/>
          <ac:picMkLst>
            <pc:docMk/>
            <pc:sldMk cId="140716652" sldId="281"/>
            <ac:picMk id="5" creationId="{ACDEA771-755F-FDDF-0D52-FD6EC14E0D05}"/>
          </ac:picMkLst>
        </pc:picChg>
      </pc:sldChg>
      <pc:sldChg chg="modSp new">
        <pc:chgData name="Guest User" userId="1b399456c3859b5a" providerId="Windows Live" clId="Web-{A89C7452-4F15-4899-AFA6-A5F84CABAC8D}" dt="2023-10-31T05:44:00.084" v="637" actId="20577"/>
        <pc:sldMkLst>
          <pc:docMk/>
          <pc:sldMk cId="608393684" sldId="282"/>
        </pc:sldMkLst>
        <pc:spChg chg="mod">
          <ac:chgData name="Guest User" userId="1b399456c3859b5a" providerId="Windows Live" clId="Web-{A89C7452-4F15-4899-AFA6-A5F84CABAC8D}" dt="2023-10-31T05:44:00.084" v="637" actId="20577"/>
          <ac:spMkLst>
            <pc:docMk/>
            <pc:sldMk cId="608393684" sldId="282"/>
            <ac:spMk id="2" creationId="{0C086DEA-D6A3-0718-9352-C1AE91849D9B}"/>
          </ac:spMkLst>
        </pc:spChg>
      </pc:sldChg>
      <pc:sldMasterChg chg="del delSldLayout">
        <pc:chgData name="Guest User" userId="1b399456c3859b5a" providerId="Windows Live" clId="Web-{A89C7452-4F15-4899-AFA6-A5F84CABAC8D}" dt="2023-10-31T04:57:31.255" v="105"/>
        <pc:sldMasterMkLst>
          <pc:docMk/>
          <pc:sldMasterMk cId="2460954070" sldId="2147483660"/>
        </pc:sldMasterMkLst>
        <pc:sldLayoutChg chg="del">
          <pc:chgData name="Guest User" userId="1b399456c3859b5a" providerId="Windows Live" clId="Web-{A89C7452-4F15-4899-AFA6-A5F84CABAC8D}" dt="2023-10-31T04:57:31.255" v="105"/>
          <pc:sldLayoutMkLst>
            <pc:docMk/>
            <pc:sldMasterMk cId="2460954070" sldId="2147483660"/>
            <pc:sldLayoutMk cId="2385387890" sldId="2147483661"/>
          </pc:sldLayoutMkLst>
        </pc:sldLayoutChg>
        <pc:sldLayoutChg chg="del">
          <pc:chgData name="Guest User" userId="1b399456c3859b5a" providerId="Windows Live" clId="Web-{A89C7452-4F15-4899-AFA6-A5F84CABAC8D}" dt="2023-10-31T04:57:31.255" v="105"/>
          <pc:sldLayoutMkLst>
            <pc:docMk/>
            <pc:sldMasterMk cId="2460954070" sldId="2147483660"/>
            <pc:sldLayoutMk cId="949138452" sldId="2147483662"/>
          </pc:sldLayoutMkLst>
        </pc:sldLayoutChg>
        <pc:sldLayoutChg chg="del">
          <pc:chgData name="Guest User" userId="1b399456c3859b5a" providerId="Windows Live" clId="Web-{A89C7452-4F15-4899-AFA6-A5F84CABAC8D}" dt="2023-10-31T04:57:31.255" v="105"/>
          <pc:sldLayoutMkLst>
            <pc:docMk/>
            <pc:sldMasterMk cId="2460954070" sldId="2147483660"/>
            <pc:sldLayoutMk cId="2591524520" sldId="2147483663"/>
          </pc:sldLayoutMkLst>
        </pc:sldLayoutChg>
        <pc:sldLayoutChg chg="del">
          <pc:chgData name="Guest User" userId="1b399456c3859b5a" providerId="Windows Live" clId="Web-{A89C7452-4F15-4899-AFA6-A5F84CABAC8D}" dt="2023-10-31T04:57:31.255" v="105"/>
          <pc:sldLayoutMkLst>
            <pc:docMk/>
            <pc:sldMasterMk cId="2460954070" sldId="2147483660"/>
            <pc:sldLayoutMk cId="1203092039" sldId="2147483664"/>
          </pc:sldLayoutMkLst>
        </pc:sldLayoutChg>
        <pc:sldLayoutChg chg="del">
          <pc:chgData name="Guest User" userId="1b399456c3859b5a" providerId="Windows Live" clId="Web-{A89C7452-4F15-4899-AFA6-A5F84CABAC8D}" dt="2023-10-31T04:57:31.255" v="105"/>
          <pc:sldLayoutMkLst>
            <pc:docMk/>
            <pc:sldMasterMk cId="2460954070" sldId="2147483660"/>
            <pc:sldLayoutMk cId="3733172339" sldId="2147483665"/>
          </pc:sldLayoutMkLst>
        </pc:sldLayoutChg>
        <pc:sldLayoutChg chg="del">
          <pc:chgData name="Guest User" userId="1b399456c3859b5a" providerId="Windows Live" clId="Web-{A89C7452-4F15-4899-AFA6-A5F84CABAC8D}" dt="2023-10-31T04:57:31.255" v="105"/>
          <pc:sldLayoutMkLst>
            <pc:docMk/>
            <pc:sldMasterMk cId="2460954070" sldId="2147483660"/>
            <pc:sldLayoutMk cId="3210312558" sldId="2147483666"/>
          </pc:sldLayoutMkLst>
        </pc:sldLayoutChg>
        <pc:sldLayoutChg chg="del">
          <pc:chgData name="Guest User" userId="1b399456c3859b5a" providerId="Windows Live" clId="Web-{A89C7452-4F15-4899-AFA6-A5F84CABAC8D}" dt="2023-10-31T04:57:31.255" v="105"/>
          <pc:sldLayoutMkLst>
            <pc:docMk/>
            <pc:sldMasterMk cId="2460954070" sldId="2147483660"/>
            <pc:sldLayoutMk cId="3146388984" sldId="2147483667"/>
          </pc:sldLayoutMkLst>
        </pc:sldLayoutChg>
        <pc:sldLayoutChg chg="del">
          <pc:chgData name="Guest User" userId="1b399456c3859b5a" providerId="Windows Live" clId="Web-{A89C7452-4F15-4899-AFA6-A5F84CABAC8D}" dt="2023-10-31T04:57:31.255" v="105"/>
          <pc:sldLayoutMkLst>
            <pc:docMk/>
            <pc:sldMasterMk cId="2460954070" sldId="2147483660"/>
            <pc:sldLayoutMk cId="3171841454" sldId="2147483668"/>
          </pc:sldLayoutMkLst>
        </pc:sldLayoutChg>
        <pc:sldLayoutChg chg="del">
          <pc:chgData name="Guest User" userId="1b399456c3859b5a" providerId="Windows Live" clId="Web-{A89C7452-4F15-4899-AFA6-A5F84CABAC8D}" dt="2023-10-31T04:57:31.255" v="105"/>
          <pc:sldLayoutMkLst>
            <pc:docMk/>
            <pc:sldMasterMk cId="2460954070" sldId="2147483660"/>
            <pc:sldLayoutMk cId="1718958274" sldId="2147483669"/>
          </pc:sldLayoutMkLst>
        </pc:sldLayoutChg>
        <pc:sldLayoutChg chg="del">
          <pc:chgData name="Guest User" userId="1b399456c3859b5a" providerId="Windows Live" clId="Web-{A89C7452-4F15-4899-AFA6-A5F84CABAC8D}" dt="2023-10-31T04:57:31.255" v="105"/>
          <pc:sldLayoutMkLst>
            <pc:docMk/>
            <pc:sldMasterMk cId="2460954070" sldId="2147483660"/>
            <pc:sldLayoutMk cId="2202905451" sldId="2147483670"/>
          </pc:sldLayoutMkLst>
        </pc:sldLayoutChg>
        <pc:sldLayoutChg chg="del">
          <pc:chgData name="Guest User" userId="1b399456c3859b5a" providerId="Windows Live" clId="Web-{A89C7452-4F15-4899-AFA6-A5F84CABAC8D}" dt="2023-10-31T04:57:31.255" v="105"/>
          <pc:sldLayoutMkLst>
            <pc:docMk/>
            <pc:sldMasterMk cId="2460954070" sldId="2147483660"/>
            <pc:sldLayoutMk cId="3479445657" sldId="2147483671"/>
          </pc:sldLayoutMkLst>
        </pc:sldLayoutChg>
      </pc:sldMasterChg>
      <pc:sldMasterChg chg="add del addSldLayout delSldLayout">
        <pc:chgData name="Guest User" userId="1b399456c3859b5a" providerId="Windows Live" clId="Web-{A89C7452-4F15-4899-AFA6-A5F84CABAC8D}" dt="2023-10-31T04:58:08.975" v="109"/>
        <pc:sldMasterMkLst>
          <pc:docMk/>
          <pc:sldMasterMk cId="2647034780" sldId="2147483711"/>
        </pc:sldMasterMkLst>
        <pc:sldLayoutChg chg="add del">
          <pc:chgData name="Guest User" userId="1b399456c3859b5a" providerId="Windows Live" clId="Web-{A89C7452-4F15-4899-AFA6-A5F84CABAC8D}" dt="2023-10-31T04:58:08.975" v="109"/>
          <pc:sldLayoutMkLst>
            <pc:docMk/>
            <pc:sldMasterMk cId="2647034780" sldId="2147483711"/>
            <pc:sldLayoutMk cId="1520900453" sldId="2147483700"/>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216460418" sldId="2147483701"/>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74165358" sldId="2147483702"/>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077203375" sldId="2147483703"/>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1443419492" sldId="2147483704"/>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762132333" sldId="2147483705"/>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022259598" sldId="2147483706"/>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779947344" sldId="2147483707"/>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3224606872" sldId="2147483708"/>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4287230217" sldId="2147483709"/>
          </pc:sldLayoutMkLst>
        </pc:sldLayoutChg>
        <pc:sldLayoutChg chg="add del">
          <pc:chgData name="Guest User" userId="1b399456c3859b5a" providerId="Windows Live" clId="Web-{A89C7452-4F15-4899-AFA6-A5F84CABAC8D}" dt="2023-10-31T04:58:08.975" v="109"/>
          <pc:sldLayoutMkLst>
            <pc:docMk/>
            <pc:sldMasterMk cId="2647034780" sldId="2147483711"/>
            <pc:sldLayoutMk cId="466812617" sldId="2147483710"/>
          </pc:sldLayoutMkLst>
        </pc:sldLayoutChg>
      </pc:sldMasterChg>
      <pc:sldMasterChg chg="add addSldLayout modSldLayout">
        <pc:chgData name="Guest User" userId="1b399456c3859b5a" providerId="Windows Live" clId="Web-{A89C7452-4F15-4899-AFA6-A5F84CABAC8D}" dt="2023-10-31T04:58:08.975" v="109"/>
        <pc:sldMasterMkLst>
          <pc:docMk/>
          <pc:sldMasterMk cId="3992203522" sldId="2147483712"/>
        </pc:sldMasterMkLst>
        <pc:sldLayoutChg chg="add mod replId">
          <pc:chgData name="Guest User" userId="1b399456c3859b5a" providerId="Windows Live" clId="Web-{A89C7452-4F15-4899-AFA6-A5F84CABAC8D}" dt="2023-10-31T04:58:08.975" v="109"/>
          <pc:sldLayoutMkLst>
            <pc:docMk/>
            <pc:sldMasterMk cId="3992203522" sldId="2147483712"/>
            <pc:sldLayoutMk cId="2640165118" sldId="2147483713"/>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494830774" sldId="2147483714"/>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49359446" sldId="2147483715"/>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673996326" sldId="2147483716"/>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669413715" sldId="2147483717"/>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321176310" sldId="2147483718"/>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66770802" sldId="2147483719"/>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2761103565" sldId="2147483720"/>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927725623" sldId="2147483721"/>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3205622840" sldId="2147483722"/>
          </pc:sldLayoutMkLst>
        </pc:sldLayoutChg>
        <pc:sldLayoutChg chg="add mod replId">
          <pc:chgData name="Guest User" userId="1b399456c3859b5a" providerId="Windows Live" clId="Web-{A89C7452-4F15-4899-AFA6-A5F84CABAC8D}" dt="2023-10-31T04:58:08.975" v="109"/>
          <pc:sldLayoutMkLst>
            <pc:docMk/>
            <pc:sldMasterMk cId="3992203522" sldId="2147483712"/>
            <pc:sldLayoutMk cId="1561713534" sldId="2147483723"/>
          </pc:sldLayoutMkLst>
        </pc:sldLayoutChg>
      </pc:sldMasterChg>
    </pc:docChg>
  </pc:docChgLst>
  <pc:docChgLst>
    <pc:chgData name="Guest User" userId="1b399456c3859b5a" providerId="Windows Live" clId="Web-{03B7A631-B038-440C-A3C0-ED43FF4E1FE1}"/>
    <pc:docChg chg="modSld">
      <pc:chgData name="Guest User" userId="1b399456c3859b5a" providerId="Windows Live" clId="Web-{03B7A631-B038-440C-A3C0-ED43FF4E1FE1}" dt="2023-10-31T09:02:50.756" v="20"/>
      <pc:docMkLst>
        <pc:docMk/>
      </pc:docMkLst>
      <pc:sldChg chg="modSp">
        <pc:chgData name="Guest User" userId="1b399456c3859b5a" providerId="Windows Live" clId="Web-{03B7A631-B038-440C-A3C0-ED43FF4E1FE1}" dt="2023-10-31T08:51:27.602" v="12" actId="20577"/>
        <pc:sldMkLst>
          <pc:docMk/>
          <pc:sldMk cId="1406255752" sldId="257"/>
        </pc:sldMkLst>
        <pc:spChg chg="mod">
          <ac:chgData name="Guest User" userId="1b399456c3859b5a" providerId="Windows Live" clId="Web-{03B7A631-B038-440C-A3C0-ED43FF4E1FE1}" dt="2023-10-31T08:51:27.602" v="12" actId="20577"/>
          <ac:spMkLst>
            <pc:docMk/>
            <pc:sldMk cId="1406255752" sldId="257"/>
            <ac:spMk id="3" creationId="{93099459-AD4C-4157-D834-A6D7A3DC85D7}"/>
          </ac:spMkLst>
        </pc:spChg>
      </pc:sldChg>
      <pc:sldChg chg="addSp delSp modSp">
        <pc:chgData name="Guest User" userId="1b399456c3859b5a" providerId="Windows Live" clId="Web-{03B7A631-B038-440C-A3C0-ED43FF4E1FE1}" dt="2023-10-31T09:02:50.756" v="20"/>
        <pc:sldMkLst>
          <pc:docMk/>
          <pc:sldMk cId="84905450" sldId="271"/>
        </pc:sldMkLst>
        <pc:spChg chg="del mod">
          <ac:chgData name="Guest User" userId="1b399456c3859b5a" providerId="Windows Live" clId="Web-{03B7A631-B038-440C-A3C0-ED43FF4E1FE1}" dt="2023-10-31T09:02:50.756" v="20"/>
          <ac:spMkLst>
            <pc:docMk/>
            <pc:sldMk cId="84905450" sldId="271"/>
            <ac:spMk id="8" creationId="{92B22CAC-32BB-197C-776D-0D3A5B7DD71C}"/>
          </ac:spMkLst>
        </pc:spChg>
        <pc:spChg chg="add del">
          <ac:chgData name="Guest User" userId="1b399456c3859b5a" providerId="Windows Live" clId="Web-{03B7A631-B038-440C-A3C0-ED43FF4E1FE1}" dt="2023-10-31T09:02:50.756" v="20"/>
          <ac:spMkLst>
            <pc:docMk/>
            <pc:sldMk cId="84905450" sldId="271"/>
            <ac:spMk id="13" creationId="{1CDD8E39-EA14-4679-9655-1BFF5A7B63EE}"/>
          </ac:spMkLst>
        </pc:spChg>
        <pc:spChg chg="mod">
          <ac:chgData name="Guest User" userId="1b399456c3859b5a" providerId="Windows Live" clId="Web-{03B7A631-B038-440C-A3C0-ED43FF4E1FE1}" dt="2023-10-31T09:02:50.756" v="20"/>
          <ac:spMkLst>
            <pc:docMk/>
            <pc:sldMk cId="84905450" sldId="271"/>
            <ac:spMk id="14" creationId="{01D21911-5235-4465-2342-43CD24C8E90F}"/>
          </ac:spMkLst>
        </pc:spChg>
        <pc:spChg chg="add del">
          <ac:chgData name="Guest User" userId="1b399456c3859b5a" providerId="Windows Live" clId="Web-{03B7A631-B038-440C-A3C0-ED43FF4E1FE1}" dt="2023-10-31T09:02:50.740" v="19"/>
          <ac:spMkLst>
            <pc:docMk/>
            <pc:sldMk cId="84905450" sldId="271"/>
            <ac:spMk id="19" creationId="{3AFE8227-C443-417B-BA91-520EB1EF4559}"/>
          </ac:spMkLst>
        </pc:spChg>
        <pc:spChg chg="add del">
          <ac:chgData name="Guest User" userId="1b399456c3859b5a" providerId="Windows Live" clId="Web-{03B7A631-B038-440C-A3C0-ED43FF4E1FE1}" dt="2023-10-31T09:02:50.740" v="19"/>
          <ac:spMkLst>
            <pc:docMk/>
            <pc:sldMk cId="84905450" sldId="271"/>
            <ac:spMk id="21" creationId="{907741FC-B544-4A6E-B831-6789D042333D}"/>
          </ac:spMkLst>
        </pc:spChg>
        <pc:spChg chg="add del">
          <ac:chgData name="Guest User" userId="1b399456c3859b5a" providerId="Windows Live" clId="Web-{03B7A631-B038-440C-A3C0-ED43FF4E1FE1}" dt="2023-10-31T09:02:50.740" v="19"/>
          <ac:spMkLst>
            <pc:docMk/>
            <pc:sldMk cId="84905450" sldId="271"/>
            <ac:spMk id="23" creationId="{3F0BE7ED-7814-4273-B18A-F26CC0380380}"/>
          </ac:spMkLst>
        </pc:spChg>
        <pc:spChg chg="add">
          <ac:chgData name="Guest User" userId="1b399456c3859b5a" providerId="Windows Live" clId="Web-{03B7A631-B038-440C-A3C0-ED43FF4E1FE1}" dt="2023-10-31T09:02:50.756" v="20"/>
          <ac:spMkLst>
            <pc:docMk/>
            <pc:sldMk cId="84905450" sldId="271"/>
            <ac:spMk id="25" creationId="{7B1AB9FE-36F5-4FD1-9850-DB5C5AD4828F}"/>
          </ac:spMkLst>
        </pc:spChg>
        <pc:spChg chg="add">
          <ac:chgData name="Guest User" userId="1b399456c3859b5a" providerId="Windows Live" clId="Web-{03B7A631-B038-440C-A3C0-ED43FF4E1FE1}" dt="2023-10-31T09:02:50.756" v="20"/>
          <ac:spMkLst>
            <pc:docMk/>
            <pc:sldMk cId="84905450" sldId="271"/>
            <ac:spMk id="26" creationId="{F489C2E0-4895-4B72-85EA-7EE9FAFFDC7E}"/>
          </ac:spMkLst>
        </pc:spChg>
        <pc:picChg chg="mod ord">
          <ac:chgData name="Guest User" userId="1b399456c3859b5a" providerId="Windows Live" clId="Web-{03B7A631-B038-440C-A3C0-ED43FF4E1FE1}" dt="2023-10-31T09:02:50.756" v="20"/>
          <ac:picMkLst>
            <pc:docMk/>
            <pc:sldMk cId="84905450" sldId="271"/>
            <ac:picMk id="4" creationId="{D60EEF13-9932-06EF-5224-F77B7AE8F591}"/>
          </ac:picMkLst>
        </pc:picChg>
      </pc:sldChg>
      <pc:sldChg chg="addSp delSp modSp">
        <pc:chgData name="Guest User" userId="1b399456c3859b5a" providerId="Windows Live" clId="Web-{03B7A631-B038-440C-A3C0-ED43FF4E1FE1}" dt="2023-10-31T09:02:33.818" v="17"/>
        <pc:sldMkLst>
          <pc:docMk/>
          <pc:sldMk cId="2335091729" sldId="273"/>
        </pc:sldMkLst>
        <pc:spChg chg="del">
          <ac:chgData name="Guest User" userId="1b399456c3859b5a" providerId="Windows Live" clId="Web-{03B7A631-B038-440C-A3C0-ED43FF4E1FE1}" dt="2023-10-31T09:02:33.818" v="17"/>
          <ac:spMkLst>
            <pc:docMk/>
            <pc:sldMk cId="2335091729" sldId="273"/>
            <ac:spMk id="2" creationId="{D6C27E15-DFF1-C7F4-6D9B-D148A23BB3EA}"/>
          </ac:spMkLst>
        </pc:spChg>
        <pc:spChg chg="del">
          <ac:chgData name="Guest User" userId="1b399456c3859b5a" providerId="Windows Live" clId="Web-{03B7A631-B038-440C-A3C0-ED43FF4E1FE1}" dt="2023-10-31T09:02:33.818" v="17"/>
          <ac:spMkLst>
            <pc:docMk/>
            <pc:sldMk cId="2335091729" sldId="273"/>
            <ac:spMk id="8" creationId="{7298E171-9391-5D17-3D3D-9E459750DB5C}"/>
          </ac:spMkLst>
        </pc:spChg>
        <pc:spChg chg="del">
          <ac:chgData name="Guest User" userId="1b399456c3859b5a" providerId="Windows Live" clId="Web-{03B7A631-B038-440C-A3C0-ED43FF4E1FE1}" dt="2023-10-31T09:02:33.818" v="17"/>
          <ac:spMkLst>
            <pc:docMk/>
            <pc:sldMk cId="2335091729" sldId="273"/>
            <ac:spMk id="11" creationId="{1CDD8E39-EA14-4679-9655-1BFF5A7B63EE}"/>
          </ac:spMkLst>
        </pc:spChg>
        <pc:spChg chg="add">
          <ac:chgData name="Guest User" userId="1b399456c3859b5a" providerId="Windows Live" clId="Web-{03B7A631-B038-440C-A3C0-ED43FF4E1FE1}" dt="2023-10-31T09:02:33.818" v="17"/>
          <ac:spMkLst>
            <pc:docMk/>
            <pc:sldMk cId="2335091729" sldId="273"/>
            <ac:spMk id="16" creationId="{42A4FC2C-047E-45A5-965D-8E1E3BF09BC6}"/>
          </ac:spMkLst>
        </pc:spChg>
        <pc:picChg chg="mod">
          <ac:chgData name="Guest User" userId="1b399456c3859b5a" providerId="Windows Live" clId="Web-{03B7A631-B038-440C-A3C0-ED43FF4E1FE1}" dt="2023-10-31T09:02:33.818" v="17"/>
          <ac:picMkLst>
            <pc:docMk/>
            <pc:sldMk cId="2335091729" sldId="273"/>
            <ac:picMk id="4" creationId="{C4AB2FC3-DF6A-F637-1367-6F3C081370EF}"/>
          </ac:picMkLst>
        </pc:picChg>
      </pc:sldChg>
      <pc:sldChg chg="addSp delSp modSp">
        <pc:chgData name="Guest User" userId="1b399456c3859b5a" providerId="Windows Live" clId="Web-{03B7A631-B038-440C-A3C0-ED43FF4E1FE1}" dt="2023-10-31T09:02:17.818" v="16"/>
        <pc:sldMkLst>
          <pc:docMk/>
          <pc:sldMk cId="3900933588" sldId="277"/>
        </pc:sldMkLst>
        <pc:spChg chg="del">
          <ac:chgData name="Guest User" userId="1b399456c3859b5a" providerId="Windows Live" clId="Web-{03B7A631-B038-440C-A3C0-ED43FF4E1FE1}" dt="2023-10-31T09:02:17.818" v="16"/>
          <ac:spMkLst>
            <pc:docMk/>
            <pc:sldMk cId="3900933588" sldId="277"/>
            <ac:spMk id="2" creationId="{9ACDF410-B064-5EBF-B346-6B796ED966D2}"/>
          </ac:spMkLst>
        </pc:spChg>
        <pc:spChg chg="del">
          <ac:chgData name="Guest User" userId="1b399456c3859b5a" providerId="Windows Live" clId="Web-{03B7A631-B038-440C-A3C0-ED43FF4E1FE1}" dt="2023-10-31T09:01:46.630" v="14"/>
          <ac:spMkLst>
            <pc:docMk/>
            <pc:sldMk cId="3900933588" sldId="277"/>
            <ac:spMk id="8" creationId="{4B7059F6-5A86-5E9A-6F02-67BF85D961EA}"/>
          </ac:spMkLst>
        </pc:spChg>
        <pc:spChg chg="del">
          <ac:chgData name="Guest User" userId="1b399456c3859b5a" providerId="Windows Live" clId="Web-{03B7A631-B038-440C-A3C0-ED43FF4E1FE1}" dt="2023-10-31T09:02:17.818" v="16"/>
          <ac:spMkLst>
            <pc:docMk/>
            <pc:sldMk cId="3900933588" sldId="277"/>
            <ac:spMk id="11" creationId="{1CDD8E39-EA14-4679-9655-1BFF5A7B63EE}"/>
          </ac:spMkLst>
        </pc:spChg>
        <pc:spChg chg="add">
          <ac:chgData name="Guest User" userId="1b399456c3859b5a" providerId="Windows Live" clId="Web-{03B7A631-B038-440C-A3C0-ED43FF4E1FE1}" dt="2023-10-31T09:02:17.818" v="16"/>
          <ac:spMkLst>
            <pc:docMk/>
            <pc:sldMk cId="3900933588" sldId="277"/>
            <ac:spMk id="16" creationId="{AB8C311F-7253-4AED-9701-7FC0708C41C7}"/>
          </ac:spMkLst>
        </pc:spChg>
        <pc:spChg chg="add">
          <ac:chgData name="Guest User" userId="1b399456c3859b5a" providerId="Windows Live" clId="Web-{03B7A631-B038-440C-A3C0-ED43FF4E1FE1}" dt="2023-10-31T09:02:17.818" v="16"/>
          <ac:spMkLst>
            <pc:docMk/>
            <pc:sldMk cId="3900933588" sldId="277"/>
            <ac:spMk id="18" creationId="{E2384209-CB15-4CDF-9D31-C44FD9A3F20D}"/>
          </ac:spMkLst>
        </pc:spChg>
        <pc:spChg chg="add">
          <ac:chgData name="Guest User" userId="1b399456c3859b5a" providerId="Windows Live" clId="Web-{03B7A631-B038-440C-A3C0-ED43FF4E1FE1}" dt="2023-10-31T09:02:17.818" v="16"/>
          <ac:spMkLst>
            <pc:docMk/>
            <pc:sldMk cId="3900933588" sldId="277"/>
            <ac:spMk id="20" creationId="{2633B3B5-CC90-43F0-8714-D31D1F3F0209}"/>
          </ac:spMkLst>
        </pc:spChg>
        <pc:spChg chg="add">
          <ac:chgData name="Guest User" userId="1b399456c3859b5a" providerId="Windows Live" clId="Web-{03B7A631-B038-440C-A3C0-ED43FF4E1FE1}" dt="2023-10-31T09:02:17.818" v="16"/>
          <ac:spMkLst>
            <pc:docMk/>
            <pc:sldMk cId="3900933588" sldId="277"/>
            <ac:spMk id="22" creationId="{A8D57A06-A426-446D-B02C-A2DC6B62E45E}"/>
          </ac:spMkLst>
        </pc:spChg>
        <pc:picChg chg="add mod ord">
          <ac:chgData name="Guest User" userId="1b399456c3859b5a" providerId="Windows Live" clId="Web-{03B7A631-B038-440C-A3C0-ED43FF4E1FE1}" dt="2023-10-31T09:02:17.818" v="16"/>
          <ac:picMkLst>
            <pc:docMk/>
            <pc:sldMk cId="3900933588" sldId="277"/>
            <ac:picMk id="3" creationId="{8BA83BBE-81CB-F524-3E89-7E3EEC63EE4E}"/>
          </ac:picMkLst>
        </pc:picChg>
        <pc:picChg chg="del">
          <ac:chgData name="Guest User" userId="1b399456c3859b5a" providerId="Windows Live" clId="Web-{03B7A631-B038-440C-A3C0-ED43FF4E1FE1}" dt="2023-10-31T09:01:25.895" v="13"/>
          <ac:picMkLst>
            <pc:docMk/>
            <pc:sldMk cId="3900933588" sldId="277"/>
            <ac:picMk id="4" creationId="{5E9FFD18-34F9-99D6-2A90-B37DA25FF7BE}"/>
          </ac:picMkLst>
        </pc:picChg>
      </pc:sldChg>
    </pc:docChg>
  </pc:docChgLst>
  <pc:docChgLst>
    <pc:chgData clId="Web-{6D6A9732-7F7F-49E7-B7F5-B7478FE2D5DF}"/>
    <pc:docChg chg="modSld">
      <pc:chgData name="" userId="" providerId="" clId="Web-{6D6A9732-7F7F-49E7-B7F5-B7478FE2D5DF}" dt="2023-10-31T09:08:32.884" v="0" actId="1076"/>
      <pc:docMkLst>
        <pc:docMk/>
      </pc:docMkLst>
      <pc:sldChg chg="modSp">
        <pc:chgData name="" userId="" providerId="" clId="Web-{6D6A9732-7F7F-49E7-B7F5-B7478FE2D5DF}" dt="2023-10-31T09:08:32.884" v="0" actId="1076"/>
        <pc:sldMkLst>
          <pc:docMk/>
          <pc:sldMk cId="511776773" sldId="259"/>
        </pc:sldMkLst>
        <pc:spChg chg="mod">
          <ac:chgData name="" userId="" providerId="" clId="Web-{6D6A9732-7F7F-49E7-B7F5-B7478FE2D5DF}" dt="2023-10-31T09:08:32.884" v="0" actId="1076"/>
          <ac:spMkLst>
            <pc:docMk/>
            <pc:sldMk cId="511776773" sldId="259"/>
            <ac:spMk id="3" creationId="{3BEE81A8-6C5A-877F-1721-63E0CF66447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016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562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1713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4830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35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399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941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1176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77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110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7725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99220352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31CF84-D840-BC5B-E495-3ECDC7C3B6E7}"/>
              </a:ext>
            </a:extLst>
          </p:cNvPr>
          <p:cNvPicPr>
            <a:picLocks noChangeAspect="1"/>
          </p:cNvPicPr>
          <p:nvPr/>
        </p:nvPicPr>
        <p:blipFill rotWithShape="1">
          <a:blip r:embed="rId2"/>
          <a:srcRect l="4342" r="4343" b="1"/>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2"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371094" y="1161288"/>
            <a:ext cx="3438144" cy="1239012"/>
          </a:xfrm>
        </p:spPr>
        <p:txBody>
          <a:bodyPr vert="horz" lIns="91440" tIns="45720" rIns="91440" bIns="45720" rtlCol="0" anchor="ctr">
            <a:normAutofit/>
          </a:bodyPr>
          <a:lstStyle/>
          <a:p>
            <a:pPr algn="l"/>
            <a:r>
              <a:rPr lang="en-US" sz="2600"/>
              <a:t>BACHELOR OF SCIENCE IN MATHEMATICS</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p:cNvSpPr>
            <a:spLocks noGrp="1"/>
          </p:cNvSpPr>
          <p:nvPr>
            <p:ph type="subTitle" idx="1"/>
          </p:nvPr>
        </p:nvSpPr>
        <p:spPr>
          <a:xfrm>
            <a:off x="371094" y="2718054"/>
            <a:ext cx="3438906" cy="3207258"/>
          </a:xfrm>
        </p:spPr>
        <p:txBody>
          <a:bodyPr vert="horz" lIns="91440" tIns="45720" rIns="91440" bIns="45720" rtlCol="0" anchor="t">
            <a:normAutofit/>
          </a:bodyPr>
          <a:lstStyle/>
          <a:p>
            <a:pPr marL="342900" indent="-228600" algn="l">
              <a:buFont typeface="Arial" panose="020B0604020202020204" pitchFamily="34" charset="0"/>
              <a:buChar char="•"/>
            </a:pPr>
            <a:r>
              <a:rPr lang="en-US" sz="1700"/>
              <a:t>DEPARTMENT OF MATHEMATICS</a:t>
            </a:r>
          </a:p>
          <a:p>
            <a:pPr marL="342900" indent="-228600" algn="l">
              <a:buFont typeface="Arial" panose="020B0604020202020204" pitchFamily="34" charset="0"/>
              <a:buChar char="•"/>
            </a:pPr>
            <a:r>
              <a:rPr lang="en-US" sz="1700"/>
              <a:t>GOVERNMENT ARTS AND SCIENCE COLLEGE</a:t>
            </a:r>
          </a:p>
          <a:p>
            <a:pPr marL="342900" indent="-228600" algn="l">
              <a:buFont typeface="Arial" panose="020B0604020202020204" pitchFamily="34" charset="0"/>
              <a:buChar char="•"/>
            </a:pPr>
            <a:r>
              <a:rPr lang="en-US" sz="1700"/>
              <a:t>THENNAGUR-604408</a:t>
            </a:r>
          </a:p>
          <a:p>
            <a:pPr marL="342900" indent="-228600" algn="l">
              <a:buFont typeface="Arial" panose="020B0604020202020204" pitchFamily="34" charset="0"/>
              <a:buChar char="•"/>
            </a:pPr>
            <a:endParaRPr lang="en-US" sz="1700"/>
          </a:p>
          <a:p>
            <a:pPr marL="342900" indent="-228600" algn="l">
              <a:buFont typeface="Arial" panose="020B0604020202020204" pitchFamily="34" charset="0"/>
              <a:buChar char="•"/>
            </a:pPr>
            <a:endParaRPr lang="en-US" sz="1700"/>
          </a:p>
          <a:p>
            <a:pPr marL="342900" indent="-228600" algn="l">
              <a:buFont typeface="Arial" panose="020B0604020202020204" pitchFamily="34" charset="0"/>
              <a:buChar char="•"/>
            </a:pPr>
            <a:endParaRPr lang="en-US" sz="1700"/>
          </a:p>
          <a:p>
            <a:pPr marL="342900" indent="-228600" algn="l">
              <a:buFont typeface="Arial" panose="020B0604020202020204" pitchFamily="34" charset="0"/>
              <a:buChar char="•"/>
            </a:pPr>
            <a:r>
              <a:rPr lang="en-US" sz="1700"/>
              <a:t>OCTOBER 2023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A0DB93-84BF-8396-6AC1-7BAE61FC8BD9}"/>
              </a:ext>
            </a:extLst>
          </p:cNvPr>
          <p:cNvSpPr>
            <a:spLocks noGrp="1"/>
          </p:cNvSpPr>
          <p:nvPr>
            <p:ph type="title"/>
          </p:nvPr>
        </p:nvSpPr>
        <p:spPr>
          <a:xfrm>
            <a:off x="1245072" y="1289765"/>
            <a:ext cx="3651101" cy="4270963"/>
          </a:xfrm>
        </p:spPr>
        <p:txBody>
          <a:bodyPr anchor="ctr">
            <a:normAutofit/>
          </a:bodyPr>
          <a:lstStyle/>
          <a:p>
            <a:pPr algn="ctr"/>
            <a:r>
              <a:rPr lang="en-GB" sz="3900">
                <a:solidFill>
                  <a:srgbClr val="FFFFFF"/>
                </a:solidFill>
                <a:cs typeface="Calibri Light"/>
              </a:rPr>
              <a:t>VISUALISATIONS :</a:t>
            </a:r>
            <a:endParaRPr lang="en-GB" sz="39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CC7212D-3A23-47B6-61EC-3F851BE175A2}"/>
              </a:ext>
            </a:extLst>
          </p:cNvPr>
          <p:cNvSpPr>
            <a:spLocks noGrp="1"/>
          </p:cNvSpPr>
          <p:nvPr>
            <p:ph idx="1"/>
          </p:nvPr>
        </p:nvSpPr>
        <p:spPr>
          <a:xfrm>
            <a:off x="6297233" y="518400"/>
            <a:ext cx="4771607" cy="5837949"/>
          </a:xfrm>
        </p:spPr>
        <p:txBody>
          <a:bodyPr anchor="ctr">
            <a:normAutofit/>
          </a:bodyPr>
          <a:lstStyle/>
          <a:p>
            <a:endParaRPr lang="en-GB" sz="200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3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map of australia with many points&#10;&#10;Description automatically generated">
            <a:extLst>
              <a:ext uri="{FF2B5EF4-FFF2-40B4-BE49-F238E27FC236}">
                <a16:creationId xmlns:a16="http://schemas.microsoft.com/office/drawing/2014/main" id="{42BB066B-C14A-03AC-5B0B-BA336A5E69DE}"/>
              </a:ext>
            </a:extLst>
          </p:cNvPr>
          <p:cNvPicPr>
            <a:picLocks noGrp="1" noChangeAspect="1"/>
          </p:cNvPicPr>
          <p:nvPr>
            <p:ph idx="1"/>
          </p:nvPr>
        </p:nvPicPr>
        <p:blipFill rotWithShape="1">
          <a:blip r:embed="rId2"/>
          <a:srcRect r="1" b="17107"/>
          <a:stretch/>
        </p:blipFill>
        <p:spPr>
          <a:xfrm>
            <a:off x="583656" y="499236"/>
            <a:ext cx="11024687" cy="5688918"/>
          </a:xfrm>
          <a:prstGeom prst="rect">
            <a:avLst/>
          </a:prstGeom>
        </p:spPr>
      </p:pic>
    </p:spTree>
    <p:extLst>
      <p:ext uri="{BB962C8B-B14F-4D97-AF65-F5344CB8AC3E}">
        <p14:creationId xmlns:p14="http://schemas.microsoft.com/office/powerpoint/2010/main" val="212749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background with black lines&#10;&#10;Description automatically generated">
            <a:extLst>
              <a:ext uri="{FF2B5EF4-FFF2-40B4-BE49-F238E27FC236}">
                <a16:creationId xmlns:a16="http://schemas.microsoft.com/office/drawing/2014/main" id="{1D8F5F34-C2B9-0591-6C89-E36438B42069}"/>
              </a:ext>
            </a:extLst>
          </p:cNvPr>
          <p:cNvPicPr>
            <a:picLocks noGrp="1" noChangeAspect="1"/>
          </p:cNvPicPr>
          <p:nvPr>
            <p:ph idx="1"/>
          </p:nvPr>
        </p:nvPicPr>
        <p:blipFill>
          <a:blip r:embed="rId2"/>
          <a:stretch>
            <a:fillRect/>
          </a:stretch>
        </p:blipFill>
        <p:spPr>
          <a:xfrm>
            <a:off x="864952" y="643467"/>
            <a:ext cx="10462095" cy="5571066"/>
          </a:xfrm>
          <a:prstGeom prst="rect">
            <a:avLst/>
          </a:prstGeom>
        </p:spPr>
      </p:pic>
    </p:spTree>
    <p:extLst>
      <p:ext uri="{BB962C8B-B14F-4D97-AF65-F5344CB8AC3E}">
        <p14:creationId xmlns:p14="http://schemas.microsoft.com/office/powerpoint/2010/main" val="66707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CDBD2F1B-D84F-F4C4-CE9A-E678968F4034}"/>
              </a:ext>
            </a:extLst>
          </p:cNvPr>
          <p:cNvPicPr>
            <a:picLocks noGrp="1" noChangeAspect="1"/>
          </p:cNvPicPr>
          <p:nvPr>
            <p:ph idx="1"/>
          </p:nvPr>
        </p:nvPicPr>
        <p:blipFill rotWithShape="1">
          <a:blip r:embed="rId2"/>
          <a:srcRect t="6865" r="1" b="23404"/>
          <a:stretch/>
        </p:blipFill>
        <p:spPr>
          <a:xfrm>
            <a:off x="583656" y="499236"/>
            <a:ext cx="11024687" cy="5688918"/>
          </a:xfrm>
          <a:prstGeom prst="rect">
            <a:avLst/>
          </a:prstGeom>
        </p:spPr>
      </p:pic>
    </p:spTree>
    <p:extLst>
      <p:ext uri="{BB962C8B-B14F-4D97-AF65-F5344CB8AC3E}">
        <p14:creationId xmlns:p14="http://schemas.microsoft.com/office/powerpoint/2010/main" val="171904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05BE86FF-7F32-A70B-DF36-6C6D2A1C281B}"/>
              </a:ext>
            </a:extLst>
          </p:cNvPr>
          <p:cNvPicPr>
            <a:picLocks noGrp="1" noChangeAspect="1"/>
          </p:cNvPicPr>
          <p:nvPr>
            <p:ph idx="1"/>
          </p:nvPr>
        </p:nvPicPr>
        <p:blipFill>
          <a:blip r:embed="rId2"/>
          <a:stretch>
            <a:fillRect/>
          </a:stretch>
        </p:blipFill>
        <p:spPr>
          <a:xfrm>
            <a:off x="643467" y="661839"/>
            <a:ext cx="10905066" cy="553432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77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A5A617B6-75FA-C628-37D3-2C54629DEEDB}"/>
              </a:ext>
            </a:extLst>
          </p:cNvPr>
          <p:cNvPicPr>
            <a:picLocks noGrp="1" noChangeAspect="1"/>
          </p:cNvPicPr>
          <p:nvPr>
            <p:ph idx="1"/>
          </p:nvPr>
        </p:nvPicPr>
        <p:blipFill>
          <a:blip r:embed="rId2"/>
          <a:stretch>
            <a:fillRect/>
          </a:stretch>
        </p:blipFill>
        <p:spPr>
          <a:xfrm>
            <a:off x="859348" y="457200"/>
            <a:ext cx="10473303" cy="5943600"/>
          </a:xfrm>
          <a:prstGeom prst="rect">
            <a:avLst/>
          </a:prstGeom>
        </p:spPr>
      </p:pic>
    </p:spTree>
    <p:extLst>
      <p:ext uri="{BB962C8B-B14F-4D97-AF65-F5344CB8AC3E}">
        <p14:creationId xmlns:p14="http://schemas.microsoft.com/office/powerpoint/2010/main" val="178065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60EEF13-9932-06EF-5224-F77B7AE8F591}"/>
              </a:ext>
            </a:extLst>
          </p:cNvPr>
          <p:cNvPicPr>
            <a:picLocks noGrp="1" noChangeAspect="1"/>
          </p:cNvPicPr>
          <p:nvPr>
            <p:ph idx="1"/>
          </p:nvPr>
        </p:nvPicPr>
        <p:blipFill rotWithShape="1">
          <a:blip r:embed="rId2"/>
          <a:srcRect t="9232" b="5862"/>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26" name="Rectangle 25">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01D21911-5235-4465-2342-43CD24C8E90F}"/>
              </a:ext>
            </a:extLst>
          </p:cNvPr>
          <p:cNvSpPr>
            <a:spLocks noGrp="1"/>
          </p:cNvSpPr>
          <p:nvPr>
            <p:ph type="title"/>
          </p:nvPr>
        </p:nvSpPr>
        <p:spPr>
          <a:xfrm>
            <a:off x="589556" y="5746071"/>
            <a:ext cx="7015499" cy="852260"/>
          </a:xfrm>
        </p:spPr>
        <p:txBody>
          <a:bodyPr vert="horz" lIns="91440" tIns="45720" rIns="91440" bIns="45720" rtlCol="0" anchor="ctr">
            <a:normAutofit/>
          </a:bodyPr>
          <a:lstStyle/>
          <a:p>
            <a:endParaRPr lang="en-US" sz="3600"/>
          </a:p>
        </p:txBody>
      </p:sp>
    </p:spTree>
    <p:extLst>
      <p:ext uri="{BB962C8B-B14F-4D97-AF65-F5344CB8AC3E}">
        <p14:creationId xmlns:p14="http://schemas.microsoft.com/office/powerpoint/2010/main" val="8490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64716BB-7B27-9304-5AE2-37DD6D733B1C}"/>
              </a:ext>
            </a:extLst>
          </p:cNvPr>
          <p:cNvPicPr>
            <a:picLocks noChangeAspect="1"/>
          </p:cNvPicPr>
          <p:nvPr/>
        </p:nvPicPr>
        <p:blipFill rotWithShape="1">
          <a:blip r:embed="rId2"/>
          <a:srcRect t="12171" b="12829"/>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1214B-4AE2-67C2-EDD3-DA987A9EC9E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DASHBOARDS</a:t>
            </a:r>
          </a:p>
        </p:txBody>
      </p:sp>
    </p:spTree>
    <p:extLst>
      <p:ext uri="{BB962C8B-B14F-4D97-AF65-F5344CB8AC3E}">
        <p14:creationId xmlns:p14="http://schemas.microsoft.com/office/powerpoint/2010/main" val="17134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map of australia with many points of land&#10;&#10;Description automatically generated">
            <a:extLst>
              <a:ext uri="{FF2B5EF4-FFF2-40B4-BE49-F238E27FC236}">
                <a16:creationId xmlns:a16="http://schemas.microsoft.com/office/drawing/2014/main" id="{C4AB2FC3-DF6A-F637-1367-6F3C081370EF}"/>
              </a:ext>
            </a:extLst>
          </p:cNvPr>
          <p:cNvPicPr>
            <a:picLocks noGrp="1" noChangeAspect="1"/>
          </p:cNvPicPr>
          <p:nvPr>
            <p:ph idx="1"/>
          </p:nvPr>
        </p:nvPicPr>
        <p:blipFill rotWithShape="1">
          <a:blip r:embed="rId2"/>
          <a:srcRect t="13948" b="11066"/>
          <a:stretch/>
        </p:blipFill>
        <p:spPr>
          <a:xfrm>
            <a:off x="20" y="10"/>
            <a:ext cx="12191980" cy="6857990"/>
          </a:xfrm>
          <a:prstGeom prst="rect">
            <a:avLst/>
          </a:prstGeom>
        </p:spPr>
      </p:pic>
    </p:spTree>
    <p:extLst>
      <p:ext uri="{BB962C8B-B14F-4D97-AF65-F5344CB8AC3E}">
        <p14:creationId xmlns:p14="http://schemas.microsoft.com/office/powerpoint/2010/main" val="233509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62F9D23-BF5E-B586-4E7A-5557063C46E6}"/>
              </a:ext>
            </a:extLst>
          </p:cNvPr>
          <p:cNvPicPr>
            <a:picLocks noGrp="1" noChangeAspect="1"/>
          </p:cNvPicPr>
          <p:nvPr>
            <p:ph idx="1"/>
          </p:nvPr>
        </p:nvPicPr>
        <p:blipFill>
          <a:blip r:embed="rId2"/>
          <a:stretch>
            <a:fillRect/>
          </a:stretch>
        </p:blipFill>
        <p:spPr>
          <a:xfrm>
            <a:off x="643467" y="1026591"/>
            <a:ext cx="9240039" cy="4804820"/>
          </a:xfrm>
          <a:prstGeom prst="rect">
            <a:avLst/>
          </a:prstGeom>
        </p:spPr>
      </p:pic>
      <p:sp>
        <p:nvSpPr>
          <p:cNvPr id="13"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80855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lic spheres connected in mesh">
            <a:extLst>
              <a:ext uri="{FF2B5EF4-FFF2-40B4-BE49-F238E27FC236}">
                <a16:creationId xmlns:a16="http://schemas.microsoft.com/office/drawing/2014/main" id="{C1C27574-D74E-F0E1-39E0-6E768AFACC58}"/>
              </a:ext>
            </a:extLst>
          </p:cNvPr>
          <p:cNvPicPr>
            <a:picLocks noChangeAspect="1"/>
          </p:cNvPicPr>
          <p:nvPr/>
        </p:nvPicPr>
        <p:blipFill rotWithShape="1">
          <a:blip r:embed="rId2"/>
          <a:srcRect l="825" t="9090" r="22593" b="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85989-3706-A3B9-FFAD-D60C87CF7FAF}"/>
              </a:ext>
            </a:extLst>
          </p:cNvPr>
          <p:cNvSpPr>
            <a:spLocks noGrp="1"/>
          </p:cNvSpPr>
          <p:nvPr>
            <p:ph type="title"/>
          </p:nvPr>
        </p:nvSpPr>
        <p:spPr>
          <a:xfrm>
            <a:off x="371094" y="1161288"/>
            <a:ext cx="3438144" cy="1124712"/>
          </a:xfrm>
        </p:spPr>
        <p:txBody>
          <a:bodyPr anchor="b">
            <a:normAutofit/>
          </a:bodyPr>
          <a:lstStyle/>
          <a:p>
            <a:r>
              <a:rPr lang="en-GB" sz="2000" b="1">
                <a:cs typeface="Calibri Light"/>
              </a:rPr>
              <a:t>UNLOCKING INSIGHTS INTO THE GLOBAL AIR TRANSPORTATION NETWORK WITH TABLEAU</a:t>
            </a:r>
            <a:endParaRPr lang="en-GB" sz="2000" b="1"/>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3099459-AD4C-4157-D834-A6D7A3DC85D7}"/>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GB" sz="1700">
                <a:cs typeface="Calibri"/>
              </a:rPr>
              <a:t>TEAM LEADER :</a:t>
            </a:r>
          </a:p>
          <a:p>
            <a:pPr marL="0" indent="0">
              <a:buNone/>
            </a:pPr>
            <a:r>
              <a:rPr lang="en-GB" sz="1700">
                <a:cs typeface="Calibri"/>
              </a:rPr>
              <a:t>                H.PUGAZHENTHI</a:t>
            </a:r>
          </a:p>
          <a:p>
            <a:pPr marL="0" indent="0">
              <a:buNone/>
            </a:pPr>
            <a:endParaRPr lang="en-GB" sz="1700">
              <a:cs typeface="Calibri"/>
            </a:endParaRPr>
          </a:p>
          <a:p>
            <a:r>
              <a:rPr lang="en-GB" sz="1700">
                <a:cs typeface="Calibri"/>
              </a:rPr>
              <a:t>TEAM MEMBERS :</a:t>
            </a:r>
          </a:p>
          <a:p>
            <a:pPr marL="0" indent="0">
              <a:buNone/>
            </a:pPr>
            <a:r>
              <a:rPr lang="en-GB" sz="1700">
                <a:cs typeface="Calibri"/>
              </a:rPr>
              <a:t>                 M.GIRIJA</a:t>
            </a:r>
            <a:endParaRPr lang="en-GB" sz="1700">
              <a:ea typeface="Calibri"/>
              <a:cs typeface="Calibri"/>
            </a:endParaRPr>
          </a:p>
          <a:p>
            <a:pPr marL="0" indent="0">
              <a:buNone/>
            </a:pPr>
            <a:r>
              <a:rPr lang="en-GB" sz="1700">
                <a:cs typeface="Calibri"/>
              </a:rPr>
              <a:t>                 P.SANJAY</a:t>
            </a:r>
          </a:p>
          <a:p>
            <a:pPr marL="0" indent="0">
              <a:buNone/>
            </a:pPr>
            <a:r>
              <a:rPr lang="en-GB" sz="1700">
                <a:cs typeface="Calibri"/>
              </a:rPr>
              <a:t>                 P.SANMUGAPRIYA</a:t>
            </a:r>
          </a:p>
        </p:txBody>
      </p:sp>
      <p:sp>
        <p:nvSpPr>
          <p:cNvPr id="4" name="TextBox 3">
            <a:extLst>
              <a:ext uri="{FF2B5EF4-FFF2-40B4-BE49-F238E27FC236}">
                <a16:creationId xmlns:a16="http://schemas.microsoft.com/office/drawing/2014/main" id="{40ADFB0D-6F6A-2BE1-2D6B-0523E8EA2EE2}"/>
              </a:ext>
            </a:extLst>
          </p:cNvPr>
          <p:cNvSpPr txBox="1"/>
          <p:nvPr/>
        </p:nvSpPr>
        <p:spPr>
          <a:xfrm>
            <a:off x="76841" y="5377909"/>
            <a:ext cx="4402094"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cs typeface="Calibri"/>
              </a:rPr>
              <a:t>OUR MENTOR :</a:t>
            </a:r>
          </a:p>
          <a:p>
            <a:r>
              <a:rPr lang="en-GB" sz="2000" b="1">
                <a:cs typeface="Calibri"/>
              </a:rPr>
              <a:t>                    MR.R.SUDHAKAR</a:t>
            </a:r>
          </a:p>
          <a:p>
            <a:endParaRPr lang="en-GB">
              <a:cs typeface="Calibri"/>
            </a:endParaRPr>
          </a:p>
          <a:p>
            <a:endParaRPr lang="en-GB">
              <a:cs typeface="Calibri"/>
            </a:endParaRPr>
          </a:p>
          <a:p>
            <a:r>
              <a:rPr lang="en-GB">
                <a:cs typeface="Calibri"/>
              </a:rPr>
              <a:t>DEPARTMENT OF MATHEMATICS</a:t>
            </a:r>
          </a:p>
        </p:txBody>
      </p:sp>
    </p:spTree>
    <p:extLst>
      <p:ext uri="{BB962C8B-B14F-4D97-AF65-F5344CB8AC3E}">
        <p14:creationId xmlns:p14="http://schemas.microsoft.com/office/powerpoint/2010/main" val="1406255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7CB03C47-8BC9-B105-B689-303F27B8DD18}"/>
              </a:ext>
            </a:extLst>
          </p:cNvPr>
          <p:cNvPicPr>
            <a:picLocks noGrp="1" noChangeAspect="1"/>
          </p:cNvPicPr>
          <p:nvPr>
            <p:ph idx="1"/>
          </p:nvPr>
        </p:nvPicPr>
        <p:blipFill>
          <a:blip r:embed="rId2"/>
          <a:stretch>
            <a:fillRect/>
          </a:stretch>
        </p:blipFill>
        <p:spPr>
          <a:xfrm>
            <a:off x="1374758" y="643467"/>
            <a:ext cx="9442484" cy="5571066"/>
          </a:xfrm>
          <a:prstGeom prst="rect">
            <a:avLst/>
          </a:prstGeom>
        </p:spPr>
      </p:pic>
    </p:spTree>
    <p:extLst>
      <p:ext uri="{BB962C8B-B14F-4D97-AF65-F5344CB8AC3E}">
        <p14:creationId xmlns:p14="http://schemas.microsoft.com/office/powerpoint/2010/main" val="517228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magazines on table">
            <a:extLst>
              <a:ext uri="{FF2B5EF4-FFF2-40B4-BE49-F238E27FC236}">
                <a16:creationId xmlns:a16="http://schemas.microsoft.com/office/drawing/2014/main" id="{167C1C97-A499-B489-773E-1DB84939EF46}"/>
              </a:ext>
            </a:extLst>
          </p:cNvPr>
          <p:cNvPicPr>
            <a:picLocks noChangeAspect="1"/>
          </p:cNvPicPr>
          <p:nvPr/>
        </p:nvPicPr>
        <p:blipFill rotWithShape="1">
          <a:blip r:embed="rId2"/>
          <a:srcRect t="14163" r="-2" b="156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E3EB9-EBA9-88B0-27A3-7AB463EA8622}"/>
              </a:ext>
            </a:extLst>
          </p:cNvPr>
          <p:cNvSpPr>
            <a:spLocks noGrp="1"/>
          </p:cNvSpPr>
          <p:nvPr>
            <p:ph type="title"/>
          </p:nvPr>
        </p:nvSpPr>
        <p:spPr>
          <a:xfrm>
            <a:off x="327164" y="4971052"/>
            <a:ext cx="5452529" cy="3569242"/>
          </a:xfrm>
        </p:spPr>
        <p:txBody>
          <a:bodyPr vert="horz" lIns="91440" tIns="45720" rIns="91440" bIns="45720" rtlCol="0" anchor="t">
            <a:normAutofit/>
          </a:bodyPr>
          <a:lstStyle/>
          <a:p>
            <a:r>
              <a:rPr lang="en-US" sz="5200">
                <a:solidFill>
                  <a:srgbClr val="FFFFFF"/>
                </a:solidFill>
              </a:rPr>
              <a:t>STORY</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50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map of the world&#10;&#10;Description automatically generated">
            <a:extLst>
              <a:ext uri="{FF2B5EF4-FFF2-40B4-BE49-F238E27FC236}">
                <a16:creationId xmlns:a16="http://schemas.microsoft.com/office/drawing/2014/main" id="{8BA83BBE-81CB-F524-3E89-7E3EEC63EE4E}"/>
              </a:ext>
            </a:extLst>
          </p:cNvPr>
          <p:cNvPicPr>
            <a:picLocks noGrp="1" noChangeAspect="1"/>
          </p:cNvPicPr>
          <p:nvPr>
            <p:ph idx="1"/>
          </p:nvPr>
        </p:nvPicPr>
        <p:blipFill>
          <a:blip r:embed="rId2"/>
          <a:stretch>
            <a:fillRect/>
          </a:stretch>
        </p:blipFill>
        <p:spPr>
          <a:xfrm>
            <a:off x="457200" y="468630"/>
            <a:ext cx="11277600" cy="5920740"/>
          </a:xfrm>
          <a:prstGeom prst="rect">
            <a:avLst/>
          </a:prstGeom>
        </p:spPr>
      </p:pic>
    </p:spTree>
    <p:extLst>
      <p:ext uri="{BB962C8B-B14F-4D97-AF65-F5344CB8AC3E}">
        <p14:creationId xmlns:p14="http://schemas.microsoft.com/office/powerpoint/2010/main" val="390093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52437B19-0D64-6604-D957-B4808E3F960F}"/>
              </a:ext>
            </a:extLst>
          </p:cNvPr>
          <p:cNvPicPr>
            <a:picLocks noGrp="1" noChangeAspect="1"/>
          </p:cNvPicPr>
          <p:nvPr>
            <p:ph idx="1"/>
          </p:nvPr>
        </p:nvPicPr>
        <p:blipFill rotWithShape="1">
          <a:blip r:embed="rId2"/>
          <a:srcRect r="4872" b="1"/>
          <a:stretch/>
        </p:blipFill>
        <p:spPr>
          <a:xfrm>
            <a:off x="20" y="1282"/>
            <a:ext cx="12191980" cy="6856718"/>
          </a:xfrm>
          <a:prstGeom prst="rect">
            <a:avLst/>
          </a:prstGeom>
        </p:spPr>
      </p:pic>
    </p:spTree>
    <p:extLst>
      <p:ext uri="{BB962C8B-B14F-4D97-AF65-F5344CB8AC3E}">
        <p14:creationId xmlns:p14="http://schemas.microsoft.com/office/powerpoint/2010/main" val="2415045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BEC08-DB32-F06F-DF2B-14F9FCC38CBD}"/>
              </a:ext>
            </a:extLst>
          </p:cNvPr>
          <p:cNvSpPr>
            <a:spLocks noGrp="1"/>
          </p:cNvSpPr>
          <p:nvPr>
            <p:ph type="title"/>
          </p:nvPr>
        </p:nvSpPr>
        <p:spPr>
          <a:xfrm>
            <a:off x="984547" y="660225"/>
            <a:ext cx="3770994" cy="1257880"/>
          </a:xfrm>
        </p:spPr>
        <p:txBody>
          <a:bodyPr/>
          <a:lstStyle/>
          <a:p>
            <a:pPr defTabSz="859536"/>
            <a:r>
              <a:rPr lang="en-GB" sz="4136" kern="1200">
                <a:solidFill>
                  <a:schemeClr val="tx1"/>
                </a:solidFill>
                <a:latin typeface="+mj-lt"/>
                <a:ea typeface="+mj-ea"/>
                <a:cs typeface="Calibri Light"/>
              </a:rPr>
              <a:t>ADVANTAGEES :</a:t>
            </a:r>
            <a:endParaRPr lang="en-GB"/>
          </a:p>
        </p:txBody>
      </p:sp>
      <p:sp>
        <p:nvSpPr>
          <p:cNvPr id="3" name="Content Placeholder 2">
            <a:extLst>
              <a:ext uri="{FF2B5EF4-FFF2-40B4-BE49-F238E27FC236}">
                <a16:creationId xmlns:a16="http://schemas.microsoft.com/office/drawing/2014/main" id="{37343F0F-60D5-C248-953A-8C3A837F6A47}"/>
              </a:ext>
            </a:extLst>
          </p:cNvPr>
          <p:cNvSpPr>
            <a:spLocks noGrp="1"/>
          </p:cNvSpPr>
          <p:nvPr>
            <p:ph idx="1"/>
          </p:nvPr>
        </p:nvSpPr>
        <p:spPr>
          <a:xfrm>
            <a:off x="643467" y="2046152"/>
            <a:ext cx="5108032" cy="4129158"/>
          </a:xfrm>
        </p:spPr>
        <p:txBody>
          <a:bodyPr vert="horz" lIns="91440" tIns="45720" rIns="91440" bIns="45720" rtlCol="0" anchor="t">
            <a:normAutofit/>
          </a:bodyPr>
          <a:lstStyle/>
          <a:p>
            <a:pPr marL="214884" indent="-214884" defTabSz="859536">
              <a:spcBef>
                <a:spcPts val="940"/>
              </a:spcBef>
              <a:buNone/>
            </a:pPr>
            <a:r>
              <a:rPr lang="en-GB" sz="1100" kern="1200">
                <a:solidFill>
                  <a:schemeClr val="tx1"/>
                </a:solidFill>
                <a:latin typeface="+mn-lt"/>
                <a:ea typeface="+mn-lt"/>
                <a:cs typeface="+mn-lt"/>
              </a:rPr>
              <a:t>1. Data Visualization: Tableau provides powerful data visualization tools, making it easier to understand complex data related to the global air transportation network.</a:t>
            </a:r>
            <a:endParaRPr lang="en-US" sz="1100" kern="1200">
              <a:solidFill>
                <a:schemeClr val="tx1"/>
              </a:solidFill>
              <a:latin typeface="+mn-lt"/>
              <a:ea typeface="+mn-ea"/>
              <a:cs typeface="+mn-cs"/>
            </a:endParaRPr>
          </a:p>
          <a:p>
            <a:pPr marL="214884" indent="-214884" defTabSz="859536">
              <a:spcBef>
                <a:spcPts val="940"/>
              </a:spcBef>
              <a:buNone/>
            </a:pPr>
            <a:r>
              <a:rPr lang="en-GB" sz="1100" kern="1200">
                <a:solidFill>
                  <a:schemeClr val="tx1"/>
                </a:solidFill>
                <a:latin typeface="+mn-lt"/>
                <a:ea typeface="+mn-lt"/>
                <a:cs typeface="+mn-lt"/>
              </a:rPr>
              <a:t>2. Interactive Dashboards: Users can create interactive dashboards that allow for real-time exploration of data, enabling better decision-making and trend analysis.</a:t>
            </a:r>
            <a:endParaRPr lang="en-GB" sz="1100" kern="1200">
              <a:solidFill>
                <a:schemeClr val="tx1"/>
              </a:solidFill>
              <a:latin typeface="+mn-lt"/>
              <a:ea typeface="+mn-ea"/>
              <a:cs typeface="Calibri"/>
            </a:endParaRPr>
          </a:p>
          <a:p>
            <a:pPr marL="214884" indent="-214884" defTabSz="859536">
              <a:spcBef>
                <a:spcPts val="940"/>
              </a:spcBef>
              <a:buNone/>
            </a:pPr>
            <a:r>
              <a:rPr lang="en-GB" sz="1100" kern="1200">
                <a:solidFill>
                  <a:schemeClr val="tx1"/>
                </a:solidFill>
                <a:latin typeface="+mn-lt"/>
                <a:ea typeface="+mn-lt"/>
                <a:cs typeface="+mn-lt"/>
              </a:rPr>
              <a:t>3. Improved Efficiency: Tableau can automate data extraction and transformation, reducing the time and effort required for data analysis.</a:t>
            </a:r>
            <a:endParaRPr lang="en-GB" sz="1100" kern="1200">
              <a:solidFill>
                <a:schemeClr val="tx1"/>
              </a:solidFill>
              <a:latin typeface="+mn-lt"/>
              <a:ea typeface="+mn-ea"/>
              <a:cs typeface="Calibri" panose="020F0502020204030204"/>
            </a:endParaRPr>
          </a:p>
          <a:p>
            <a:pPr marL="214884" indent="-214884" defTabSz="859536">
              <a:spcBef>
                <a:spcPts val="940"/>
              </a:spcBef>
              <a:buNone/>
            </a:pPr>
            <a:r>
              <a:rPr lang="en-GB" sz="1100" kern="1200">
                <a:solidFill>
                  <a:schemeClr val="tx1"/>
                </a:solidFill>
                <a:latin typeface="+mn-lt"/>
                <a:ea typeface="+mn-lt"/>
                <a:cs typeface="+mn-lt"/>
              </a:rPr>
              <a:t>4. Data Integration: It can integrate data from various sources, helping organizations combine information to gain a holistic view of the air transportation network.</a:t>
            </a:r>
            <a:endParaRPr lang="en-GB" sz="1100" kern="1200">
              <a:solidFill>
                <a:schemeClr val="tx1"/>
              </a:solidFill>
              <a:latin typeface="+mn-lt"/>
              <a:ea typeface="+mn-ea"/>
              <a:cs typeface="Calibri" panose="020F0502020204030204"/>
            </a:endParaRPr>
          </a:p>
          <a:p>
            <a:pPr marL="214884" indent="-214884" defTabSz="859536">
              <a:spcBef>
                <a:spcPts val="940"/>
              </a:spcBef>
              <a:buNone/>
            </a:pPr>
            <a:r>
              <a:rPr lang="en-GB" sz="1100" kern="1200">
                <a:solidFill>
                  <a:schemeClr val="tx1"/>
                </a:solidFill>
                <a:latin typeface="+mn-lt"/>
                <a:ea typeface="+mn-lt"/>
                <a:cs typeface="+mn-lt"/>
              </a:rPr>
              <a:t>5. Predictive Analysis: Tableau supports predictive </a:t>
            </a:r>
            <a:r>
              <a:rPr lang="en-GB" sz="1100" kern="1200" err="1">
                <a:solidFill>
                  <a:schemeClr val="tx1"/>
                </a:solidFill>
                <a:latin typeface="+mn-lt"/>
                <a:ea typeface="+mn-lt"/>
                <a:cs typeface="+mn-lt"/>
              </a:rPr>
              <a:t>modeling</a:t>
            </a:r>
            <a:r>
              <a:rPr lang="en-GB" sz="1100" kern="1200">
                <a:solidFill>
                  <a:schemeClr val="tx1"/>
                </a:solidFill>
                <a:latin typeface="+mn-lt"/>
                <a:ea typeface="+mn-lt"/>
                <a:cs typeface="+mn-lt"/>
              </a:rPr>
              <a:t> and forecasting, enabling organizations to plan for the future.</a:t>
            </a:r>
            <a:endParaRPr lang="en-GB" sz="1100" kern="1200">
              <a:solidFill>
                <a:schemeClr val="tx1"/>
              </a:solidFill>
              <a:latin typeface="+mn-lt"/>
              <a:ea typeface="+mn-ea"/>
              <a:cs typeface="Calibri" panose="020F0502020204030204"/>
            </a:endParaRPr>
          </a:p>
          <a:p>
            <a:pPr marL="0" indent="0">
              <a:buNone/>
            </a:pPr>
            <a:endParaRPr lang="en-GB" sz="1100">
              <a:cs typeface="Calibri" panose="020F0502020204030204"/>
            </a:endParaRPr>
          </a:p>
        </p:txBody>
      </p:sp>
      <p:sp>
        <p:nvSpPr>
          <p:cNvPr id="4" name="TextBox 3">
            <a:extLst>
              <a:ext uri="{FF2B5EF4-FFF2-40B4-BE49-F238E27FC236}">
                <a16:creationId xmlns:a16="http://schemas.microsoft.com/office/drawing/2014/main" id="{FAB999AD-839F-179C-3A57-6D6FC2B1767D}"/>
              </a:ext>
            </a:extLst>
          </p:cNvPr>
          <p:cNvSpPr txBox="1"/>
          <p:nvPr/>
        </p:nvSpPr>
        <p:spPr>
          <a:xfrm>
            <a:off x="7068477" y="933036"/>
            <a:ext cx="4225904" cy="73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9536">
              <a:spcAft>
                <a:spcPts val="600"/>
              </a:spcAft>
            </a:pPr>
            <a:r>
              <a:rPr lang="en-GB" sz="4136" kern="1200">
                <a:solidFill>
                  <a:schemeClr val="tx1"/>
                </a:solidFill>
                <a:latin typeface="+mn-lt"/>
                <a:ea typeface="+mn-ea"/>
                <a:cs typeface="Calibri"/>
              </a:rPr>
              <a:t>DISADVANTAGES :</a:t>
            </a:r>
            <a:endParaRPr lang="en-GB" sz="4400"/>
          </a:p>
        </p:txBody>
      </p:sp>
      <p:sp>
        <p:nvSpPr>
          <p:cNvPr id="5" name="TextBox 4">
            <a:extLst>
              <a:ext uri="{FF2B5EF4-FFF2-40B4-BE49-F238E27FC236}">
                <a16:creationId xmlns:a16="http://schemas.microsoft.com/office/drawing/2014/main" id="{239243E6-CDC4-7F50-BA90-1A254254BDE9}"/>
              </a:ext>
            </a:extLst>
          </p:cNvPr>
          <p:cNvSpPr txBox="1"/>
          <p:nvPr/>
        </p:nvSpPr>
        <p:spPr>
          <a:xfrm>
            <a:off x="6290905" y="1904471"/>
            <a:ext cx="5257628" cy="4659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9536">
              <a:spcAft>
                <a:spcPts val="600"/>
              </a:spcAft>
            </a:pPr>
            <a:r>
              <a:rPr lang="en-GB" sz="1692" kern="1200">
                <a:solidFill>
                  <a:schemeClr val="tx1"/>
                </a:solidFill>
                <a:latin typeface="+mn-lt"/>
                <a:ea typeface="+mn-lt"/>
                <a:cs typeface="+mn-lt"/>
              </a:rPr>
              <a:t>1. Cost: Tableau licenses and training can be expensive, making it less accessible for smaller organizations or individuals.</a:t>
            </a:r>
            <a:endParaRPr lang="en-US" sz="1692" kern="1200">
              <a:solidFill>
                <a:schemeClr val="tx1"/>
              </a:solidFill>
              <a:latin typeface="+mn-lt"/>
              <a:ea typeface="+mn-ea"/>
              <a:cs typeface="+mn-cs"/>
            </a:endParaRPr>
          </a:p>
          <a:p>
            <a:pPr defTabSz="859536">
              <a:spcAft>
                <a:spcPts val="600"/>
              </a:spcAft>
            </a:pPr>
            <a:r>
              <a:rPr lang="en-GB" sz="1692" kern="1200">
                <a:solidFill>
                  <a:schemeClr val="tx1"/>
                </a:solidFill>
                <a:latin typeface="+mn-lt"/>
                <a:ea typeface="+mn-lt"/>
                <a:cs typeface="+mn-lt"/>
              </a:rPr>
              <a:t>2. Learning Curve: Using Tableau effectively requires a learning curve, and not all users may be comfortable with its advanced features.</a:t>
            </a:r>
            <a:endParaRPr lang="en-GB" sz="1692" kern="1200">
              <a:solidFill>
                <a:schemeClr val="tx1"/>
              </a:solidFill>
              <a:latin typeface="+mn-lt"/>
              <a:ea typeface="+mn-ea"/>
              <a:cs typeface="Calibri"/>
            </a:endParaRPr>
          </a:p>
          <a:p>
            <a:pPr defTabSz="859536">
              <a:spcAft>
                <a:spcPts val="600"/>
              </a:spcAft>
            </a:pPr>
            <a:r>
              <a:rPr lang="en-GB" sz="1692" kern="1200">
                <a:solidFill>
                  <a:schemeClr val="tx1"/>
                </a:solidFill>
                <a:latin typeface="+mn-lt"/>
                <a:ea typeface="+mn-lt"/>
                <a:cs typeface="+mn-lt"/>
              </a:rPr>
              <a:t>3. Data Security: Handling sensitive information within Tableau may require additional security measures to protect data from unauthorized access.</a:t>
            </a:r>
            <a:endParaRPr lang="en-GB" sz="1692" kern="1200">
              <a:solidFill>
                <a:schemeClr val="tx1"/>
              </a:solidFill>
              <a:latin typeface="+mn-lt"/>
              <a:ea typeface="+mn-ea"/>
              <a:cs typeface="Calibri" panose="020F0502020204030204"/>
            </a:endParaRPr>
          </a:p>
          <a:p>
            <a:pPr defTabSz="859536">
              <a:spcAft>
                <a:spcPts val="600"/>
              </a:spcAft>
            </a:pPr>
            <a:r>
              <a:rPr lang="en-GB" sz="1692" kern="1200">
                <a:solidFill>
                  <a:schemeClr val="tx1"/>
                </a:solidFill>
                <a:latin typeface="+mn-lt"/>
                <a:ea typeface="+mn-lt"/>
                <a:cs typeface="+mn-lt"/>
              </a:rPr>
              <a:t>4. Performance: Large datasets can impact performance, and organizations might need to invest in powerful hardware to handle big data analytics effectively.</a:t>
            </a:r>
            <a:endParaRPr lang="en-GB" sz="1692" kern="1200">
              <a:solidFill>
                <a:schemeClr val="tx1"/>
              </a:solidFill>
              <a:latin typeface="+mn-lt"/>
              <a:ea typeface="+mn-ea"/>
              <a:cs typeface="Calibri" panose="020F0502020204030204"/>
            </a:endParaRPr>
          </a:p>
          <a:p>
            <a:pPr defTabSz="859536">
              <a:spcAft>
                <a:spcPts val="600"/>
              </a:spcAft>
            </a:pPr>
            <a:r>
              <a:rPr lang="en-GB" sz="1692" kern="1200">
                <a:solidFill>
                  <a:schemeClr val="tx1"/>
                </a:solidFill>
                <a:latin typeface="+mn-lt"/>
                <a:ea typeface="+mn-lt"/>
                <a:cs typeface="+mn-lt"/>
              </a:rPr>
              <a:t>5. Dependency on IT: Complex data models and integrations may require IT support, creating dependencies within organizations.</a:t>
            </a:r>
            <a:endParaRPr lang="en-GB" sz="1692" kern="1200">
              <a:solidFill>
                <a:schemeClr val="tx1"/>
              </a:solidFill>
              <a:latin typeface="+mn-lt"/>
              <a:ea typeface="+mn-ea"/>
              <a:cs typeface="Calibri" panose="020F0502020204030204"/>
            </a:endParaRPr>
          </a:p>
          <a:p>
            <a:pPr algn="l">
              <a:spcAft>
                <a:spcPts val="600"/>
              </a:spcAft>
            </a:pPr>
            <a:endParaRPr lang="en-GB">
              <a:cs typeface="Calibri" panose="020F0502020204030204"/>
            </a:endParaRPr>
          </a:p>
        </p:txBody>
      </p:sp>
    </p:spTree>
    <p:extLst>
      <p:ext uri="{BB962C8B-B14F-4D97-AF65-F5344CB8AC3E}">
        <p14:creationId xmlns:p14="http://schemas.microsoft.com/office/powerpoint/2010/main" val="3317029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 on tarmac">
            <a:extLst>
              <a:ext uri="{FF2B5EF4-FFF2-40B4-BE49-F238E27FC236}">
                <a16:creationId xmlns:a16="http://schemas.microsoft.com/office/drawing/2014/main" id="{7761F529-297A-C243-65F1-A67828824298}"/>
              </a:ext>
            </a:extLst>
          </p:cNvPr>
          <p:cNvPicPr>
            <a:picLocks noChangeAspect="1"/>
          </p:cNvPicPr>
          <p:nvPr/>
        </p:nvPicPr>
        <p:blipFill rotWithShape="1">
          <a:blip r:embed="rId2"/>
          <a:srcRect l="30862" r="30117"/>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30E2D-BDAC-7234-E26B-DB8A0ECF1F2E}"/>
              </a:ext>
            </a:extLst>
          </p:cNvPr>
          <p:cNvSpPr>
            <a:spLocks noGrp="1"/>
          </p:cNvSpPr>
          <p:nvPr>
            <p:ph type="title"/>
          </p:nvPr>
        </p:nvSpPr>
        <p:spPr>
          <a:xfrm>
            <a:off x="6115317" y="405685"/>
            <a:ext cx="5464968" cy="1559301"/>
          </a:xfrm>
        </p:spPr>
        <p:txBody>
          <a:bodyPr>
            <a:normAutofit/>
          </a:bodyPr>
          <a:lstStyle/>
          <a:p>
            <a:r>
              <a:rPr lang="en-GB" sz="4000">
                <a:cs typeface="Calibri Light"/>
              </a:rPr>
              <a:t>CONCLUSION :</a:t>
            </a:r>
            <a:endParaRPr lang="en-GB" sz="4000"/>
          </a:p>
        </p:txBody>
      </p:sp>
      <p:sp>
        <p:nvSpPr>
          <p:cNvPr id="3" name="Content Placeholder 2">
            <a:extLst>
              <a:ext uri="{FF2B5EF4-FFF2-40B4-BE49-F238E27FC236}">
                <a16:creationId xmlns:a16="http://schemas.microsoft.com/office/drawing/2014/main" id="{3407EE97-EBF7-B2CE-A89F-2E4BF7E50607}"/>
              </a:ext>
            </a:extLst>
          </p:cNvPr>
          <p:cNvSpPr>
            <a:spLocks noGrp="1"/>
          </p:cNvSpPr>
          <p:nvPr>
            <p:ph idx="1"/>
          </p:nvPr>
        </p:nvSpPr>
        <p:spPr>
          <a:xfrm>
            <a:off x="6115317" y="2743200"/>
            <a:ext cx="5247340" cy="3496878"/>
          </a:xfrm>
        </p:spPr>
        <p:txBody>
          <a:bodyPr vert="horz" lIns="91440" tIns="45720" rIns="91440" bIns="45720" rtlCol="0" anchor="ctr">
            <a:normAutofit/>
          </a:bodyPr>
          <a:lstStyle/>
          <a:p>
            <a:pPr marL="0" indent="0">
              <a:buNone/>
            </a:pPr>
            <a:r>
              <a:rPr lang="en-GB" sz="2000">
                <a:ea typeface="+mn-lt"/>
                <a:cs typeface="+mn-lt"/>
              </a:rPr>
              <a:t>Tableau empowers the aviation industry to optimize operations, enhance customer experiences, and make informed strategic choices. It allows airlines, airports, regulatory bodies, and other entities to harness the power of data visualization and analytics to ensure the efficient and safe functioning of the global air transportation network. By leveraging Tableau's capabilities, the industry can adapt to changing demands, improve sustainability, and ultimately provide a seamless and reliable air travel experience for passengers worldwide</a:t>
            </a:r>
            <a:endParaRPr lang="en-US" sz="2000">
              <a:ea typeface="+mn-lt"/>
              <a:cs typeface="+mn-lt"/>
            </a:endParaRPr>
          </a:p>
        </p:txBody>
      </p:sp>
    </p:spTree>
    <p:extLst>
      <p:ext uri="{BB962C8B-B14F-4D97-AF65-F5344CB8AC3E}">
        <p14:creationId xmlns:p14="http://schemas.microsoft.com/office/powerpoint/2010/main" val="2809571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33A72-3553-BE30-FA71-29FCAF80D827}"/>
              </a:ext>
            </a:extLst>
          </p:cNvPr>
          <p:cNvSpPr>
            <a:spLocks noGrp="1"/>
          </p:cNvSpPr>
          <p:nvPr>
            <p:ph type="title"/>
          </p:nvPr>
        </p:nvSpPr>
        <p:spPr>
          <a:xfrm>
            <a:off x="328158" y="315018"/>
            <a:ext cx="4620584" cy="835965"/>
          </a:xfrm>
        </p:spPr>
        <p:txBody>
          <a:bodyPr vert="horz" lIns="91440" tIns="45720" rIns="91440" bIns="45720" rtlCol="0" anchor="b">
            <a:normAutofit/>
          </a:bodyPr>
          <a:lstStyle/>
          <a:p>
            <a:r>
              <a:rPr lang="en-US"/>
              <a:t>FUTURE SCOPE :</a:t>
            </a:r>
          </a:p>
        </p:txBody>
      </p:sp>
      <p:pic>
        <p:nvPicPr>
          <p:cNvPr id="5" name="Picture 4" descr="Close up of binoculars on a table looking at sunset">
            <a:extLst>
              <a:ext uri="{FF2B5EF4-FFF2-40B4-BE49-F238E27FC236}">
                <a16:creationId xmlns:a16="http://schemas.microsoft.com/office/drawing/2014/main" id="{ACDEA771-755F-FDDF-0D52-FD6EC14E0D05}"/>
              </a:ext>
            </a:extLst>
          </p:cNvPr>
          <p:cNvPicPr>
            <a:picLocks noChangeAspect="1"/>
          </p:cNvPicPr>
          <p:nvPr/>
        </p:nvPicPr>
        <p:blipFill rotWithShape="1">
          <a:blip r:embed="rId2"/>
          <a:srcRect l="26276" r="15772"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TextBox 2">
            <a:extLst>
              <a:ext uri="{FF2B5EF4-FFF2-40B4-BE49-F238E27FC236}">
                <a16:creationId xmlns:a16="http://schemas.microsoft.com/office/drawing/2014/main" id="{F9A481BE-7D6F-2463-7326-6CD7A3033A76}"/>
              </a:ext>
            </a:extLst>
          </p:cNvPr>
          <p:cNvSpPr txBox="1"/>
          <p:nvPr/>
        </p:nvSpPr>
        <p:spPr>
          <a:xfrm>
            <a:off x="755430" y="1822887"/>
            <a:ext cx="42698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The future of unlocking insights into the global air transportation network with Tableau will involve harnessing the power of data in increasingly sophisticated ways, leading to more efficient and sustainable air travel experiences while addressing the industry's evolving challenges.</a:t>
            </a:r>
          </a:p>
        </p:txBody>
      </p:sp>
    </p:spTree>
    <p:extLst>
      <p:ext uri="{BB962C8B-B14F-4D97-AF65-F5344CB8AC3E}">
        <p14:creationId xmlns:p14="http://schemas.microsoft.com/office/powerpoint/2010/main" val="140716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ying a bow in an arrangment of presents">
            <a:extLst>
              <a:ext uri="{FF2B5EF4-FFF2-40B4-BE49-F238E27FC236}">
                <a16:creationId xmlns:a16="http://schemas.microsoft.com/office/drawing/2014/main" id="{CF229976-431A-9D07-690C-1EDD27679583}"/>
              </a:ext>
            </a:extLst>
          </p:cNvPr>
          <p:cNvPicPr>
            <a:picLocks noChangeAspect="1"/>
          </p:cNvPicPr>
          <p:nvPr/>
        </p:nvPicPr>
        <p:blipFill rotWithShape="1">
          <a:blip r:embed="rId2">
            <a:alphaModFix amt="40000"/>
          </a:blip>
          <a:srcRect t="7515" r="-2" b="8087"/>
          <a:stretch/>
        </p:blipFill>
        <p:spPr>
          <a:xfrm>
            <a:off x="20" y="10"/>
            <a:ext cx="12191980" cy="6857990"/>
          </a:xfrm>
          <a:prstGeom prst="rect">
            <a:avLst/>
          </a:prstGeom>
        </p:spPr>
      </p:pic>
      <p:sp>
        <p:nvSpPr>
          <p:cNvPr id="2" name="Title 1">
            <a:extLst>
              <a:ext uri="{FF2B5EF4-FFF2-40B4-BE49-F238E27FC236}">
                <a16:creationId xmlns:a16="http://schemas.microsoft.com/office/drawing/2014/main" id="{0C086DEA-D6A3-0718-9352-C1AE91849D9B}"/>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THANK YOU</a:t>
            </a:r>
          </a:p>
        </p:txBody>
      </p:sp>
    </p:spTree>
    <p:extLst>
      <p:ext uri="{BB962C8B-B14F-4D97-AF65-F5344CB8AC3E}">
        <p14:creationId xmlns:p14="http://schemas.microsoft.com/office/powerpoint/2010/main" val="6083936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lane in red circle">
            <a:extLst>
              <a:ext uri="{FF2B5EF4-FFF2-40B4-BE49-F238E27FC236}">
                <a16:creationId xmlns:a16="http://schemas.microsoft.com/office/drawing/2014/main" id="{9DFD8124-FEF0-FE90-9780-A5B4D8A30193}"/>
              </a:ext>
            </a:extLst>
          </p:cNvPr>
          <p:cNvPicPr>
            <a:picLocks noGrp="1" noChangeAspect="1"/>
          </p:cNvPicPr>
          <p:nvPr>
            <p:ph idx="1"/>
          </p:nvPr>
        </p:nvPicPr>
        <p:blipFill rotWithShape="1">
          <a:blip r:embed="rId2">
            <a:alphaModFix amt="30000"/>
          </a:blip>
          <a:srcRect t="8509" r="-2" b="11155"/>
          <a:stretch/>
        </p:blipFill>
        <p:spPr>
          <a:xfrm>
            <a:off x="587711" y="0"/>
            <a:ext cx="11016580" cy="6195072"/>
          </a:xfrm>
          <a:prstGeom prst="rect">
            <a:avLst/>
          </a:prstGeom>
        </p:spPr>
      </p:pic>
      <p:sp>
        <p:nvSpPr>
          <p:cNvPr id="22"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5B76C45-7AFD-B3BB-A9E9-75E2B6A16B2D}"/>
              </a:ext>
            </a:extLst>
          </p:cNvPr>
          <p:cNvSpPr>
            <a:spLocks noGrp="1"/>
          </p:cNvSpPr>
          <p:nvPr>
            <p:ph type="title"/>
          </p:nvPr>
        </p:nvSpPr>
        <p:spPr>
          <a:xfrm>
            <a:off x="1403632" y="914399"/>
            <a:ext cx="9283781" cy="2595563"/>
          </a:xfrm>
        </p:spPr>
        <p:txBody>
          <a:bodyPr vert="horz" lIns="91440" tIns="45720" rIns="91440" bIns="45720" rtlCol="0" anchor="b">
            <a:normAutofit/>
          </a:bodyPr>
          <a:lstStyle/>
          <a:p>
            <a:pPr algn="ctr"/>
            <a:r>
              <a:rPr lang="en-US" sz="4300" b="1" kern="1200">
                <a:solidFill>
                  <a:schemeClr val="bg1"/>
                </a:solidFill>
                <a:latin typeface="+mj-lt"/>
                <a:ea typeface="+mj-ea"/>
                <a:cs typeface="+mj-cs"/>
              </a:rPr>
              <a:t>UNLOCKING INSIGHTS INTO THE GLOBAL AIR TRANSPORTATION NETWORK WITH TABLEAU</a:t>
            </a:r>
            <a:endParaRPr lang="en-US" sz="4300" kern="1200">
              <a:solidFill>
                <a:schemeClr val="bg1"/>
              </a:solidFill>
              <a:latin typeface="+mj-lt"/>
              <a:ea typeface="+mj-ea"/>
              <a:cs typeface="+mj-cs"/>
            </a:endParaRPr>
          </a:p>
        </p:txBody>
      </p:sp>
      <p:sp>
        <p:nvSpPr>
          <p:cNvPr id="24"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30" name="Rectangle 29">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68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5D9F4-552E-DDC7-DD79-A05DCBEDD997}"/>
              </a:ext>
            </a:extLst>
          </p:cNvPr>
          <p:cNvSpPr>
            <a:spLocks noGrp="1"/>
          </p:cNvSpPr>
          <p:nvPr>
            <p:ph type="title"/>
          </p:nvPr>
        </p:nvSpPr>
        <p:spPr>
          <a:xfrm>
            <a:off x="5080216" y="1076324"/>
            <a:ext cx="6272784" cy="1535051"/>
          </a:xfrm>
        </p:spPr>
        <p:txBody>
          <a:bodyPr anchor="b">
            <a:normAutofit/>
          </a:bodyPr>
          <a:lstStyle/>
          <a:p>
            <a:r>
              <a:rPr lang="en-GB" sz="5200" b="1">
                <a:cs typeface="Calibri Light"/>
              </a:rPr>
              <a:t>INTRODUCTION :</a:t>
            </a:r>
          </a:p>
        </p:txBody>
      </p:sp>
      <p:pic>
        <p:nvPicPr>
          <p:cNvPr id="20" name="Picture 19" descr="Yellow paper ship leading among white ships">
            <a:extLst>
              <a:ext uri="{FF2B5EF4-FFF2-40B4-BE49-F238E27FC236}">
                <a16:creationId xmlns:a16="http://schemas.microsoft.com/office/drawing/2014/main" id="{13C61365-705C-2895-1988-A135B3C54EAD}"/>
              </a:ext>
            </a:extLst>
          </p:cNvPr>
          <p:cNvPicPr>
            <a:picLocks noChangeAspect="1"/>
          </p:cNvPicPr>
          <p:nvPr/>
        </p:nvPicPr>
        <p:blipFill rotWithShape="1">
          <a:blip r:embed="rId2"/>
          <a:srcRect l="49687" r="6526" b="-3"/>
          <a:stretch/>
        </p:blipFill>
        <p:spPr>
          <a:xfrm>
            <a:off x="20" y="10"/>
            <a:ext cx="4505305" cy="6857990"/>
          </a:xfrm>
          <a:prstGeom prst="rect">
            <a:avLst/>
          </a:prstGeom>
        </p:spPr>
      </p:pic>
      <p:sp>
        <p:nvSpPr>
          <p:cNvPr id="2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BEE81A8-6C5A-877F-1721-63E0CF66447C}"/>
              </a:ext>
            </a:extLst>
          </p:cNvPr>
          <p:cNvSpPr>
            <a:spLocks noGrp="1"/>
          </p:cNvSpPr>
          <p:nvPr>
            <p:ph idx="1"/>
          </p:nvPr>
        </p:nvSpPr>
        <p:spPr>
          <a:xfrm>
            <a:off x="5295876" y="2948710"/>
            <a:ext cx="6732860" cy="5758667"/>
          </a:xfrm>
        </p:spPr>
        <p:txBody>
          <a:bodyPr vert="horz" lIns="91440" tIns="45720" rIns="91440" bIns="45720" rtlCol="0" anchor="t">
            <a:normAutofit/>
          </a:bodyPr>
          <a:lstStyle/>
          <a:p>
            <a:pPr marL="0" indent="0">
              <a:buNone/>
            </a:pPr>
            <a:endParaRPr lang="en-GB" sz="2200">
              <a:cs typeface="Calibri"/>
            </a:endParaRPr>
          </a:p>
          <a:p>
            <a:pPr marL="0" indent="0">
              <a:buNone/>
            </a:pPr>
            <a:r>
              <a:rPr lang="en-GB" sz="2400">
                <a:ea typeface="+mn-lt"/>
                <a:cs typeface="+mn-lt"/>
              </a:rPr>
              <a:t>Unlocking insights into the global air transportation network with Tableau is a data-driven initiative that leverages the power of Tableau's data visualization and analytics tools to gain a deeper understanding of the complexities and opportunities within the aviation industry. This approach enables stakeholders to make informed decisions, enhance efficiency, and improve passenger experiences in the global air travel ecosystem.</a:t>
            </a:r>
            <a:endParaRPr lang="en-US" sz="2400"/>
          </a:p>
        </p:txBody>
      </p:sp>
    </p:spTree>
    <p:extLst>
      <p:ext uri="{BB962C8B-B14F-4D97-AF65-F5344CB8AC3E}">
        <p14:creationId xmlns:p14="http://schemas.microsoft.com/office/powerpoint/2010/main" val="51177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Back view of an aeroplane">
            <a:extLst>
              <a:ext uri="{FF2B5EF4-FFF2-40B4-BE49-F238E27FC236}">
                <a16:creationId xmlns:a16="http://schemas.microsoft.com/office/drawing/2014/main" id="{A0CF9B97-0E6F-39E5-5142-9929FAE8D3AC}"/>
              </a:ext>
            </a:extLst>
          </p:cNvPr>
          <p:cNvPicPr>
            <a:picLocks noChangeAspect="1"/>
          </p:cNvPicPr>
          <p:nvPr/>
        </p:nvPicPr>
        <p:blipFill rotWithShape="1">
          <a:blip r:embed="rId2"/>
          <a:srcRect t="9090" r="23418" b="8"/>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0ABC9-35B1-DC4E-0004-462682E9B309}"/>
              </a:ext>
            </a:extLst>
          </p:cNvPr>
          <p:cNvSpPr>
            <a:spLocks noGrp="1"/>
          </p:cNvSpPr>
          <p:nvPr>
            <p:ph type="title"/>
          </p:nvPr>
        </p:nvSpPr>
        <p:spPr>
          <a:xfrm>
            <a:off x="371094" y="1161288"/>
            <a:ext cx="3438144" cy="1124712"/>
          </a:xfrm>
        </p:spPr>
        <p:txBody>
          <a:bodyPr anchor="b">
            <a:normAutofit/>
          </a:bodyPr>
          <a:lstStyle/>
          <a:p>
            <a:r>
              <a:rPr lang="en-GB" sz="2800">
                <a:cs typeface="Calibri Light"/>
              </a:rPr>
              <a:t>OVERVIEW :</a:t>
            </a:r>
            <a:endParaRPr lang="en-GB" sz="2800"/>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354E98-C21D-C9DA-15F2-E4168116E063}"/>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GB" sz="1700">
                <a:ea typeface="+mn-lt"/>
                <a:cs typeface="+mn-lt"/>
              </a:rPr>
              <a:t>"Unlocking insights into the global air transportation network with Tableau involves using Tableau's powerful data visualization and analytics tools to analyze and understand the complexities of the aviation industry. This initiative enables data-driven decisions, operational improvements, and predictive insights for a more efficient and responsive air transportation network."</a:t>
            </a:r>
            <a:endParaRPr lang="en-GB" sz="1700"/>
          </a:p>
        </p:txBody>
      </p:sp>
    </p:spTree>
    <p:extLst>
      <p:ext uri="{BB962C8B-B14F-4D97-AF65-F5344CB8AC3E}">
        <p14:creationId xmlns:p14="http://schemas.microsoft.com/office/powerpoint/2010/main" val="230824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White bulbs with a yellow one standing out">
            <a:extLst>
              <a:ext uri="{FF2B5EF4-FFF2-40B4-BE49-F238E27FC236}">
                <a16:creationId xmlns:a16="http://schemas.microsoft.com/office/drawing/2014/main" id="{12B8AA9F-3597-14D3-DACB-745B8EEE7FD9}"/>
              </a:ext>
            </a:extLst>
          </p:cNvPr>
          <p:cNvPicPr>
            <a:picLocks noChangeAspect="1"/>
          </p:cNvPicPr>
          <p:nvPr/>
        </p:nvPicPr>
        <p:blipFill rotWithShape="1">
          <a:blip r:embed="rId2"/>
          <a:srcRect l="6024" r="-3" b="-3"/>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2E894-C740-52B3-3C4F-168C7FDCC6D3}"/>
              </a:ext>
            </a:extLst>
          </p:cNvPr>
          <p:cNvSpPr>
            <a:spLocks noGrp="1"/>
          </p:cNvSpPr>
          <p:nvPr>
            <p:ph type="title"/>
          </p:nvPr>
        </p:nvSpPr>
        <p:spPr>
          <a:xfrm>
            <a:off x="7531610" y="365125"/>
            <a:ext cx="3822189" cy="1899912"/>
          </a:xfrm>
        </p:spPr>
        <p:txBody>
          <a:bodyPr>
            <a:normAutofit/>
          </a:bodyPr>
          <a:lstStyle/>
          <a:p>
            <a:r>
              <a:rPr lang="en-GB" sz="4000">
                <a:cs typeface="Calibri Light"/>
              </a:rPr>
              <a:t>PURPOSE :</a:t>
            </a:r>
            <a:endParaRPr lang="en-GB" sz="4000"/>
          </a:p>
        </p:txBody>
      </p:sp>
      <p:sp>
        <p:nvSpPr>
          <p:cNvPr id="3" name="Content Placeholder 2">
            <a:extLst>
              <a:ext uri="{FF2B5EF4-FFF2-40B4-BE49-F238E27FC236}">
                <a16:creationId xmlns:a16="http://schemas.microsoft.com/office/drawing/2014/main" id="{46AB7F3A-BC71-DF9C-C39B-826F54998A47}"/>
              </a:ext>
            </a:extLst>
          </p:cNvPr>
          <p:cNvSpPr>
            <a:spLocks noGrp="1"/>
          </p:cNvSpPr>
          <p:nvPr>
            <p:ph idx="1"/>
          </p:nvPr>
        </p:nvSpPr>
        <p:spPr>
          <a:xfrm>
            <a:off x="7531610" y="2434201"/>
            <a:ext cx="3822189" cy="3742762"/>
          </a:xfrm>
        </p:spPr>
        <p:txBody>
          <a:bodyPr vert="horz" lIns="91440" tIns="45720" rIns="91440" bIns="45720" rtlCol="0">
            <a:normAutofit/>
          </a:bodyPr>
          <a:lstStyle/>
          <a:p>
            <a:r>
              <a:rPr lang="en-GB" sz="2000">
                <a:ea typeface="+mn-lt"/>
                <a:cs typeface="+mn-lt"/>
              </a:rPr>
              <a:t>The purpose is to enhance the efficiency, safety, and decision-making within the global air transportation network by leveraging Tableau's data visualization and analytics for in-depth insights.</a:t>
            </a:r>
            <a:endParaRPr lang="en-GB" sz="2000"/>
          </a:p>
        </p:txBody>
      </p:sp>
    </p:spTree>
    <p:extLst>
      <p:ext uri="{BB962C8B-B14F-4D97-AF65-F5344CB8AC3E}">
        <p14:creationId xmlns:p14="http://schemas.microsoft.com/office/powerpoint/2010/main" val="236193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8CB35A8-9B97-77E6-A5FC-7EEA34D532A8}"/>
              </a:ext>
            </a:extLst>
          </p:cNvPr>
          <p:cNvPicPr>
            <a:picLocks noGrp="1" noChangeAspect="1"/>
          </p:cNvPicPr>
          <p:nvPr>
            <p:ph idx="1"/>
          </p:nvPr>
        </p:nvPicPr>
        <p:blipFill>
          <a:blip r:embed="rId2"/>
          <a:stretch>
            <a:fillRect/>
          </a:stretch>
        </p:blipFill>
        <p:spPr>
          <a:xfrm>
            <a:off x="3630804" y="643467"/>
            <a:ext cx="4930392"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10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descr="A screenshot of a screen&#10;&#10;Description automatically generated">
            <a:extLst>
              <a:ext uri="{FF2B5EF4-FFF2-40B4-BE49-F238E27FC236}">
                <a16:creationId xmlns:a16="http://schemas.microsoft.com/office/drawing/2014/main" id="{F964157C-5EBD-115F-5261-58E6FC6D1DE1}"/>
              </a:ext>
            </a:extLst>
          </p:cNvPr>
          <p:cNvPicPr>
            <a:picLocks noGrp="1" noChangeAspect="1"/>
          </p:cNvPicPr>
          <p:nvPr>
            <p:ph idx="1"/>
          </p:nvPr>
        </p:nvPicPr>
        <p:blipFill>
          <a:blip r:embed="rId2"/>
          <a:stretch>
            <a:fillRect/>
          </a:stretch>
        </p:blipFill>
        <p:spPr>
          <a:xfrm>
            <a:off x="1263578" y="1721047"/>
            <a:ext cx="9664846" cy="3237723"/>
          </a:xfrm>
          <a:prstGeom prst="rect">
            <a:avLst/>
          </a:prstGeom>
        </p:spPr>
      </p:pic>
    </p:spTree>
    <p:extLst>
      <p:ext uri="{BB962C8B-B14F-4D97-AF65-F5344CB8AC3E}">
        <p14:creationId xmlns:p14="http://schemas.microsoft.com/office/powerpoint/2010/main" val="219571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7809-3D30-0D82-9150-D191CD354A79}"/>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5BDF8B38-006B-9114-FFF3-FA056BE20305}"/>
              </a:ext>
            </a:extLst>
          </p:cNvPr>
          <p:cNvPicPr>
            <a:picLocks noGrp="1" noChangeAspect="1"/>
          </p:cNvPicPr>
          <p:nvPr>
            <p:ph idx="1"/>
          </p:nvPr>
        </p:nvPicPr>
        <p:blipFill>
          <a:blip r:embed="rId2"/>
          <a:stretch>
            <a:fillRect/>
          </a:stretch>
        </p:blipFill>
        <p:spPr>
          <a:xfrm>
            <a:off x="3048000" y="2198366"/>
            <a:ext cx="6096000" cy="3605857"/>
          </a:xfrm>
        </p:spPr>
      </p:pic>
    </p:spTree>
    <p:extLst>
      <p:ext uri="{BB962C8B-B14F-4D97-AF65-F5344CB8AC3E}">
        <p14:creationId xmlns:p14="http://schemas.microsoft.com/office/powerpoint/2010/main" val="21625828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BACHELOR OF SCIENCE IN MATHEMATICS</vt:lpstr>
      <vt:lpstr>UNLOCKING INSIGHTS INTO THE GLOBAL AIR TRANSPORTATION NETWORK WITH TABLEAU</vt:lpstr>
      <vt:lpstr>UNLOCKING INSIGHTS INTO THE GLOBAL AIR TRANSPORTATION NETWORK WITH TABLEAU</vt:lpstr>
      <vt:lpstr>INTRODUCTION :</vt:lpstr>
      <vt:lpstr>OVERVIEW :</vt:lpstr>
      <vt:lpstr>PURPOSE :</vt:lpstr>
      <vt:lpstr>PowerPoint Presentation</vt:lpstr>
      <vt:lpstr>PowerPoint Presentation</vt:lpstr>
      <vt:lpstr>PowerPoint Presentation</vt:lpstr>
      <vt:lpstr>VISUALISATIONS :</vt:lpstr>
      <vt:lpstr>PowerPoint Presentation</vt:lpstr>
      <vt:lpstr>PowerPoint Presentation</vt:lpstr>
      <vt:lpstr>PowerPoint Presentation</vt:lpstr>
      <vt:lpstr>PowerPoint Presentation</vt:lpstr>
      <vt:lpstr>PowerPoint Presentation</vt:lpstr>
      <vt:lpstr>PowerPoint Presentation</vt:lpstr>
      <vt:lpstr>DASHBOARDS</vt:lpstr>
      <vt:lpstr>PowerPoint Presentation</vt:lpstr>
      <vt:lpstr>PowerPoint Presentation</vt:lpstr>
      <vt:lpstr>PowerPoint Presentation</vt:lpstr>
      <vt:lpstr>STORY</vt:lpstr>
      <vt:lpstr>PowerPoint Presentation</vt:lpstr>
      <vt:lpstr>PowerPoint Presentation</vt:lpstr>
      <vt:lpstr>ADVANTAGEES :</vt:lpstr>
      <vt:lpstr>CONCLUSION :</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2023-10-30T07:21:22Z</dcterms:created>
  <dcterms:modified xsi:type="dcterms:W3CDTF">2023-10-31T09:09:00Z</dcterms:modified>
</cp:coreProperties>
</file>